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5.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3" r:id="rId4"/>
  </p:sldMasterIdLst>
  <p:notesMasterIdLst>
    <p:notesMasterId r:id="rId45"/>
  </p:notesMasterIdLst>
  <p:handoutMasterIdLst>
    <p:handoutMasterId r:id="rId46"/>
  </p:handoutMasterIdLst>
  <p:sldIdLst>
    <p:sldId id="454" r:id="rId5"/>
    <p:sldId id="814" r:id="rId6"/>
    <p:sldId id="263" r:id="rId7"/>
    <p:sldId id="765" r:id="rId8"/>
    <p:sldId id="766" r:id="rId9"/>
    <p:sldId id="767" r:id="rId10"/>
    <p:sldId id="267" r:id="rId11"/>
    <p:sldId id="345" r:id="rId12"/>
    <p:sldId id="346" r:id="rId13"/>
    <p:sldId id="347" r:id="rId14"/>
    <p:sldId id="268" r:id="rId15"/>
    <p:sldId id="350" r:id="rId16"/>
    <p:sldId id="269" r:id="rId17"/>
    <p:sldId id="351" r:id="rId18"/>
    <p:sldId id="352" r:id="rId19"/>
    <p:sldId id="353" r:id="rId20"/>
    <p:sldId id="355" r:id="rId21"/>
    <p:sldId id="270" r:id="rId22"/>
    <p:sldId id="356" r:id="rId23"/>
    <p:sldId id="357" r:id="rId24"/>
    <p:sldId id="359" r:id="rId25"/>
    <p:sldId id="360" r:id="rId26"/>
    <p:sldId id="361" r:id="rId27"/>
    <p:sldId id="365" r:id="rId28"/>
    <p:sldId id="366" r:id="rId29"/>
    <p:sldId id="363" r:id="rId30"/>
    <p:sldId id="364" r:id="rId31"/>
    <p:sldId id="369" r:id="rId32"/>
    <p:sldId id="370" r:id="rId33"/>
    <p:sldId id="371" r:id="rId34"/>
    <p:sldId id="372" r:id="rId35"/>
    <p:sldId id="373" r:id="rId36"/>
    <p:sldId id="815" r:id="rId37"/>
    <p:sldId id="375" r:id="rId38"/>
    <p:sldId id="376" r:id="rId39"/>
    <p:sldId id="379" r:id="rId40"/>
    <p:sldId id="380" r:id="rId41"/>
    <p:sldId id="381" r:id="rId42"/>
    <p:sldId id="296" r:id="rId43"/>
    <p:sldId id="453" r:id="rId44"/>
  </p:sldIdLst>
  <p:sldSz cx="9144000" cy="5143500" type="screen16x9"/>
  <p:notesSz cx="6858000" cy="9144000"/>
  <p:custDataLst>
    <p:tags r:id="rId4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6" userDrawn="1">
          <p15:clr>
            <a:srgbClr val="A4A3A4"/>
          </p15:clr>
        </p15:guide>
        <p15:guide id="2" pos="2880" userDrawn="1">
          <p15:clr>
            <a:srgbClr val="A4A3A4"/>
          </p15:clr>
        </p15:guide>
        <p15:guide id="3" pos="385" userDrawn="1">
          <p15:clr>
            <a:srgbClr val="A4A3A4"/>
          </p15:clr>
        </p15:guide>
        <p15:guide id="4" pos="297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1A40"/>
    <a:srgbClr val="E33928"/>
    <a:srgbClr val="15183E"/>
    <a:srgbClr val="FDCF05"/>
    <a:srgbClr val="83CAED"/>
    <a:srgbClr val="F8E457"/>
    <a:srgbClr val="B0B655"/>
    <a:srgbClr val="004B98"/>
    <a:srgbClr val="D2D5D8"/>
    <a:srgbClr val="84C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532439-E252-4697-923B-8F7DA1A2A050}" v="37" dt="2024-08-16T16:29:41.9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27"/>
    <p:restoredTop sz="88052" autoAdjust="0"/>
  </p:normalViewPr>
  <p:slideViewPr>
    <p:cSldViewPr snapToGrid="0" snapToObjects="1" showGuides="1">
      <p:cViewPr varScale="1">
        <p:scale>
          <a:sx n="84" d="100"/>
          <a:sy n="84" d="100"/>
        </p:scale>
        <p:origin x="1284" y="84"/>
      </p:cViewPr>
      <p:guideLst>
        <p:guide orient="horz" pos="826"/>
        <p:guide pos="2880"/>
        <p:guide pos="385"/>
        <p:guide pos="2971"/>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155" d="100"/>
          <a:sy n="155" d="100"/>
        </p:scale>
        <p:origin x="3792"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3"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vin Turner" userId="671dfa8c-55de-4cfa-b268-961402fac46c" providerId="ADAL" clId="{F2532439-E252-4697-923B-8F7DA1A2A050}"/>
    <pc:docChg chg="custSel addSld modSld">
      <pc:chgData name="Marvin Turner" userId="671dfa8c-55de-4cfa-b268-961402fac46c" providerId="ADAL" clId="{F2532439-E252-4697-923B-8F7DA1A2A050}" dt="2024-08-16T16:49:16.688" v="201" actId="1076"/>
      <pc:docMkLst>
        <pc:docMk/>
      </pc:docMkLst>
      <pc:sldChg chg="modSp mod">
        <pc:chgData name="Marvin Turner" userId="671dfa8c-55de-4cfa-b268-961402fac46c" providerId="ADAL" clId="{F2532439-E252-4697-923B-8F7DA1A2A050}" dt="2024-08-16T13:05:04.293" v="5" actId="1076"/>
        <pc:sldMkLst>
          <pc:docMk/>
          <pc:sldMk cId="1308773189" sldId="270"/>
        </pc:sldMkLst>
        <pc:spChg chg="mod">
          <ac:chgData name="Marvin Turner" userId="671dfa8c-55de-4cfa-b268-961402fac46c" providerId="ADAL" clId="{F2532439-E252-4697-923B-8F7DA1A2A050}" dt="2024-08-16T13:05:04.293" v="5" actId="1076"/>
          <ac:spMkLst>
            <pc:docMk/>
            <pc:sldMk cId="1308773189" sldId="270"/>
            <ac:spMk id="3" creationId="{6C7D6B26-8D2C-2878-B38D-428D411D04F2}"/>
          </ac:spMkLst>
        </pc:spChg>
        <pc:picChg chg="mod">
          <ac:chgData name="Marvin Turner" userId="671dfa8c-55de-4cfa-b268-961402fac46c" providerId="ADAL" clId="{F2532439-E252-4697-923B-8F7DA1A2A050}" dt="2024-08-16T13:04:48.215" v="2" actId="1076"/>
          <ac:picMkLst>
            <pc:docMk/>
            <pc:sldMk cId="1308773189" sldId="270"/>
            <ac:picMk id="8" creationId="{00000000-0000-0000-0000-000000000000}"/>
          </ac:picMkLst>
        </pc:picChg>
      </pc:sldChg>
      <pc:sldChg chg="modSp mod">
        <pc:chgData name="Marvin Turner" userId="671dfa8c-55de-4cfa-b268-961402fac46c" providerId="ADAL" clId="{F2532439-E252-4697-923B-8F7DA1A2A050}" dt="2024-08-16T16:49:16.688" v="201" actId="1076"/>
        <pc:sldMkLst>
          <pc:docMk/>
          <pc:sldMk cId="2187492109" sldId="356"/>
        </pc:sldMkLst>
        <pc:spChg chg="mod">
          <ac:chgData name="Marvin Turner" userId="671dfa8c-55de-4cfa-b268-961402fac46c" providerId="ADAL" clId="{F2532439-E252-4697-923B-8F7DA1A2A050}" dt="2024-08-16T16:49:11.379" v="200" actId="1076"/>
          <ac:spMkLst>
            <pc:docMk/>
            <pc:sldMk cId="2187492109" sldId="356"/>
            <ac:spMk id="20482" creationId="{00000000-0000-0000-0000-000000000000}"/>
          </ac:spMkLst>
        </pc:spChg>
        <pc:spChg chg="mod">
          <ac:chgData name="Marvin Turner" userId="671dfa8c-55de-4cfa-b268-961402fac46c" providerId="ADAL" clId="{F2532439-E252-4697-923B-8F7DA1A2A050}" dt="2024-08-16T16:49:16.688" v="201" actId="1076"/>
          <ac:spMkLst>
            <pc:docMk/>
            <pc:sldMk cId="2187492109" sldId="356"/>
            <ac:spMk id="2812933" creationId="{00000000-0000-0000-0000-000000000000}"/>
          </ac:spMkLst>
        </pc:spChg>
      </pc:sldChg>
      <pc:sldChg chg="modSp mod">
        <pc:chgData name="Marvin Turner" userId="671dfa8c-55de-4cfa-b268-961402fac46c" providerId="ADAL" clId="{F2532439-E252-4697-923B-8F7DA1A2A050}" dt="2024-08-16T16:49:05.465" v="199" actId="1076"/>
        <pc:sldMkLst>
          <pc:docMk/>
          <pc:sldMk cId="2722882555" sldId="357"/>
        </pc:sldMkLst>
        <pc:spChg chg="mod">
          <ac:chgData name="Marvin Turner" userId="671dfa8c-55de-4cfa-b268-961402fac46c" providerId="ADAL" clId="{F2532439-E252-4697-923B-8F7DA1A2A050}" dt="2024-08-16T16:49:05.465" v="199" actId="1076"/>
          <ac:spMkLst>
            <pc:docMk/>
            <pc:sldMk cId="2722882555" sldId="357"/>
            <ac:spMk id="21506" creationId="{00000000-0000-0000-0000-000000000000}"/>
          </ac:spMkLst>
        </pc:spChg>
        <pc:spChg chg="mod">
          <ac:chgData name="Marvin Turner" userId="671dfa8c-55de-4cfa-b268-961402fac46c" providerId="ADAL" clId="{F2532439-E252-4697-923B-8F7DA1A2A050}" dt="2024-08-16T16:49:01.711" v="198" actId="1076"/>
          <ac:spMkLst>
            <pc:docMk/>
            <pc:sldMk cId="2722882555" sldId="357"/>
            <ac:spMk id="3266563" creationId="{00000000-0000-0000-0000-000000000000}"/>
          </ac:spMkLst>
        </pc:spChg>
      </pc:sldChg>
      <pc:sldChg chg="modSp mod">
        <pc:chgData name="Marvin Turner" userId="671dfa8c-55de-4cfa-b268-961402fac46c" providerId="ADAL" clId="{F2532439-E252-4697-923B-8F7DA1A2A050}" dt="2024-08-16T16:48:57.375" v="197" actId="1076"/>
        <pc:sldMkLst>
          <pc:docMk/>
          <pc:sldMk cId="798289092" sldId="359"/>
        </pc:sldMkLst>
        <pc:spChg chg="mod">
          <ac:chgData name="Marvin Turner" userId="671dfa8c-55de-4cfa-b268-961402fac46c" providerId="ADAL" clId="{F2532439-E252-4697-923B-8F7DA1A2A050}" dt="2024-08-16T16:48:54.064" v="196" actId="1076"/>
          <ac:spMkLst>
            <pc:docMk/>
            <pc:sldMk cId="798289092" sldId="359"/>
            <ac:spMk id="55298" creationId="{00000000-0000-0000-0000-000000000000}"/>
          </ac:spMkLst>
        </pc:spChg>
        <pc:spChg chg="mod">
          <ac:chgData name="Marvin Turner" userId="671dfa8c-55de-4cfa-b268-961402fac46c" providerId="ADAL" clId="{F2532439-E252-4697-923B-8F7DA1A2A050}" dt="2024-08-16T16:48:57.375" v="197" actId="1076"/>
          <ac:spMkLst>
            <pc:docMk/>
            <pc:sldMk cId="798289092" sldId="359"/>
            <ac:spMk id="1940486" creationId="{00000000-0000-0000-0000-000000000000}"/>
          </ac:spMkLst>
        </pc:spChg>
      </pc:sldChg>
      <pc:sldChg chg="modSp mod">
        <pc:chgData name="Marvin Turner" userId="671dfa8c-55de-4cfa-b268-961402fac46c" providerId="ADAL" clId="{F2532439-E252-4697-923B-8F7DA1A2A050}" dt="2024-08-16T16:48:49.084" v="195" actId="1076"/>
        <pc:sldMkLst>
          <pc:docMk/>
          <pc:sldMk cId="926613376" sldId="360"/>
        </pc:sldMkLst>
        <pc:spChg chg="mod">
          <ac:chgData name="Marvin Turner" userId="671dfa8c-55de-4cfa-b268-961402fac46c" providerId="ADAL" clId="{F2532439-E252-4697-923B-8F7DA1A2A050}" dt="2024-08-16T16:48:46.449" v="194" actId="1076"/>
          <ac:spMkLst>
            <pc:docMk/>
            <pc:sldMk cId="926613376" sldId="360"/>
            <ac:spMk id="23554" creationId="{00000000-0000-0000-0000-000000000000}"/>
          </ac:spMkLst>
        </pc:spChg>
        <pc:spChg chg="mod">
          <ac:chgData name="Marvin Turner" userId="671dfa8c-55de-4cfa-b268-961402fac46c" providerId="ADAL" clId="{F2532439-E252-4697-923B-8F7DA1A2A050}" dt="2024-08-16T16:48:49.084" v="195" actId="1076"/>
          <ac:spMkLst>
            <pc:docMk/>
            <pc:sldMk cId="926613376" sldId="360"/>
            <ac:spMk id="3267587" creationId="{00000000-0000-0000-0000-000000000000}"/>
          </ac:spMkLst>
        </pc:spChg>
      </pc:sldChg>
      <pc:sldChg chg="modSp mod">
        <pc:chgData name="Marvin Turner" userId="671dfa8c-55de-4cfa-b268-961402fac46c" providerId="ADAL" clId="{F2532439-E252-4697-923B-8F7DA1A2A050}" dt="2024-08-16T16:48:41.301" v="193" actId="1076"/>
        <pc:sldMkLst>
          <pc:docMk/>
          <pc:sldMk cId="2427331961" sldId="361"/>
        </pc:sldMkLst>
        <pc:spChg chg="mod">
          <ac:chgData name="Marvin Turner" userId="671dfa8c-55de-4cfa-b268-961402fac46c" providerId="ADAL" clId="{F2532439-E252-4697-923B-8F7DA1A2A050}" dt="2024-08-16T16:48:41.301" v="193" actId="1076"/>
          <ac:spMkLst>
            <pc:docMk/>
            <pc:sldMk cId="2427331961" sldId="361"/>
            <ac:spMk id="24578" creationId="{00000000-0000-0000-0000-000000000000}"/>
          </ac:spMkLst>
        </pc:spChg>
        <pc:spChg chg="mod">
          <ac:chgData name="Marvin Turner" userId="671dfa8c-55de-4cfa-b268-961402fac46c" providerId="ADAL" clId="{F2532439-E252-4697-923B-8F7DA1A2A050}" dt="2024-08-16T16:48:38.272" v="192" actId="1076"/>
          <ac:spMkLst>
            <pc:docMk/>
            <pc:sldMk cId="2427331961" sldId="361"/>
            <ac:spMk id="3262467" creationId="{00000000-0000-0000-0000-000000000000}"/>
          </ac:spMkLst>
        </pc:spChg>
      </pc:sldChg>
      <pc:sldChg chg="modSp mod">
        <pc:chgData name="Marvin Turner" userId="671dfa8c-55de-4cfa-b268-961402fac46c" providerId="ADAL" clId="{F2532439-E252-4697-923B-8F7DA1A2A050}" dt="2024-08-16T16:48:09.131" v="189" actId="1076"/>
        <pc:sldMkLst>
          <pc:docMk/>
          <pc:sldMk cId="2192051454" sldId="363"/>
        </pc:sldMkLst>
        <pc:spChg chg="mod">
          <ac:chgData name="Marvin Turner" userId="671dfa8c-55de-4cfa-b268-961402fac46c" providerId="ADAL" clId="{F2532439-E252-4697-923B-8F7DA1A2A050}" dt="2024-08-16T16:48:05.433" v="188" actId="1076"/>
          <ac:spMkLst>
            <pc:docMk/>
            <pc:sldMk cId="2192051454" sldId="363"/>
            <ac:spMk id="26626" creationId="{00000000-0000-0000-0000-000000000000}"/>
          </ac:spMkLst>
        </pc:spChg>
        <pc:spChg chg="mod">
          <ac:chgData name="Marvin Turner" userId="671dfa8c-55de-4cfa-b268-961402fac46c" providerId="ADAL" clId="{F2532439-E252-4697-923B-8F7DA1A2A050}" dt="2024-08-16T16:48:09.131" v="189" actId="1076"/>
          <ac:spMkLst>
            <pc:docMk/>
            <pc:sldMk cId="2192051454" sldId="363"/>
            <ac:spMk id="3271683" creationId="{00000000-0000-0000-0000-000000000000}"/>
          </ac:spMkLst>
        </pc:spChg>
      </pc:sldChg>
      <pc:sldChg chg="modSp mod">
        <pc:chgData name="Marvin Turner" userId="671dfa8c-55de-4cfa-b268-961402fac46c" providerId="ADAL" clId="{F2532439-E252-4697-923B-8F7DA1A2A050}" dt="2024-08-16T16:47:53.275" v="187" actId="1076"/>
        <pc:sldMkLst>
          <pc:docMk/>
          <pc:sldMk cId="821953891" sldId="364"/>
        </pc:sldMkLst>
        <pc:spChg chg="mod">
          <ac:chgData name="Marvin Turner" userId="671dfa8c-55de-4cfa-b268-961402fac46c" providerId="ADAL" clId="{F2532439-E252-4697-923B-8F7DA1A2A050}" dt="2024-08-16T16:05:05.721" v="49" actId="2711"/>
          <ac:spMkLst>
            <pc:docMk/>
            <pc:sldMk cId="821953891" sldId="364"/>
            <ac:spMk id="27650" creationId="{00000000-0000-0000-0000-000000000000}"/>
          </ac:spMkLst>
        </pc:spChg>
        <pc:spChg chg="mod">
          <ac:chgData name="Marvin Turner" userId="671dfa8c-55de-4cfa-b268-961402fac46c" providerId="ADAL" clId="{F2532439-E252-4697-923B-8F7DA1A2A050}" dt="2024-08-16T16:47:53.275" v="187" actId="1076"/>
          <ac:spMkLst>
            <pc:docMk/>
            <pc:sldMk cId="821953891" sldId="364"/>
            <ac:spMk id="3269635" creationId="{00000000-0000-0000-0000-000000000000}"/>
          </ac:spMkLst>
        </pc:spChg>
      </pc:sldChg>
      <pc:sldChg chg="modSp mod">
        <pc:chgData name="Marvin Turner" userId="671dfa8c-55de-4cfa-b268-961402fac46c" providerId="ADAL" clId="{F2532439-E252-4697-923B-8F7DA1A2A050}" dt="2024-08-16T16:48:29.931" v="191" actId="1076"/>
        <pc:sldMkLst>
          <pc:docMk/>
          <pc:sldMk cId="2545351493" sldId="365"/>
        </pc:sldMkLst>
        <pc:spChg chg="mod">
          <ac:chgData name="Marvin Turner" userId="671dfa8c-55de-4cfa-b268-961402fac46c" providerId="ADAL" clId="{F2532439-E252-4697-923B-8F7DA1A2A050}" dt="2024-08-16T14:07:20.270" v="35" actId="1076"/>
          <ac:spMkLst>
            <pc:docMk/>
            <pc:sldMk cId="2545351493" sldId="365"/>
            <ac:spMk id="26626" creationId="{00000000-0000-0000-0000-000000000000}"/>
          </ac:spMkLst>
        </pc:spChg>
        <pc:spChg chg="mod">
          <ac:chgData name="Marvin Turner" userId="671dfa8c-55de-4cfa-b268-961402fac46c" providerId="ADAL" clId="{F2532439-E252-4697-923B-8F7DA1A2A050}" dt="2024-08-16T16:48:29.931" v="191" actId="1076"/>
          <ac:spMkLst>
            <pc:docMk/>
            <pc:sldMk cId="2545351493" sldId="365"/>
            <ac:spMk id="3271683" creationId="{00000000-0000-0000-0000-000000000000}"/>
          </ac:spMkLst>
        </pc:spChg>
      </pc:sldChg>
      <pc:sldChg chg="modSp mod">
        <pc:chgData name="Marvin Turner" userId="671dfa8c-55de-4cfa-b268-961402fac46c" providerId="ADAL" clId="{F2532439-E252-4697-923B-8F7DA1A2A050}" dt="2024-08-16T16:48:15.836" v="190" actId="1076"/>
        <pc:sldMkLst>
          <pc:docMk/>
          <pc:sldMk cId="2147053834" sldId="366"/>
        </pc:sldMkLst>
        <pc:spChg chg="mod">
          <ac:chgData name="Marvin Turner" userId="671dfa8c-55de-4cfa-b268-961402fac46c" providerId="ADAL" clId="{F2532439-E252-4697-923B-8F7DA1A2A050}" dt="2024-08-16T16:48:15.836" v="190" actId="1076"/>
          <ac:spMkLst>
            <pc:docMk/>
            <pc:sldMk cId="2147053834" sldId="366"/>
            <ac:spMk id="26626" creationId="{00000000-0000-0000-0000-000000000000}"/>
          </ac:spMkLst>
        </pc:spChg>
        <pc:spChg chg="mod">
          <ac:chgData name="Marvin Turner" userId="671dfa8c-55de-4cfa-b268-961402fac46c" providerId="ADAL" clId="{F2532439-E252-4697-923B-8F7DA1A2A050}" dt="2024-08-16T14:08:16.274" v="41" actId="255"/>
          <ac:spMkLst>
            <pc:docMk/>
            <pc:sldMk cId="2147053834" sldId="366"/>
            <ac:spMk id="3271683" creationId="{00000000-0000-0000-0000-000000000000}"/>
          </ac:spMkLst>
        </pc:spChg>
      </pc:sldChg>
      <pc:sldChg chg="modSp mod">
        <pc:chgData name="Marvin Turner" userId="671dfa8c-55de-4cfa-b268-961402fac46c" providerId="ADAL" clId="{F2532439-E252-4697-923B-8F7DA1A2A050}" dt="2024-08-16T16:47:47.585" v="186" actId="1076"/>
        <pc:sldMkLst>
          <pc:docMk/>
          <pc:sldMk cId="3337402541" sldId="369"/>
        </pc:sldMkLst>
        <pc:spChg chg="mod">
          <ac:chgData name="Marvin Turner" userId="671dfa8c-55de-4cfa-b268-961402fac46c" providerId="ADAL" clId="{F2532439-E252-4697-923B-8F7DA1A2A050}" dt="2024-08-16T16:47:42.874" v="185" actId="1076"/>
          <ac:spMkLst>
            <pc:docMk/>
            <pc:sldMk cId="3337402541" sldId="369"/>
            <ac:spMk id="28674" creationId="{00000000-0000-0000-0000-000000000000}"/>
          </ac:spMkLst>
        </pc:spChg>
        <pc:spChg chg="mod">
          <ac:chgData name="Marvin Turner" userId="671dfa8c-55de-4cfa-b268-961402fac46c" providerId="ADAL" clId="{F2532439-E252-4697-923B-8F7DA1A2A050}" dt="2024-08-16T16:47:47.585" v="186" actId="1076"/>
          <ac:spMkLst>
            <pc:docMk/>
            <pc:sldMk cId="3337402541" sldId="369"/>
            <ac:spMk id="3263491" creationId="{00000000-0000-0000-0000-000000000000}"/>
          </ac:spMkLst>
        </pc:spChg>
      </pc:sldChg>
      <pc:sldChg chg="modSp mod">
        <pc:chgData name="Marvin Turner" userId="671dfa8c-55de-4cfa-b268-961402fac46c" providerId="ADAL" clId="{F2532439-E252-4697-923B-8F7DA1A2A050}" dt="2024-08-16T16:47:33.974" v="182" actId="1076"/>
        <pc:sldMkLst>
          <pc:docMk/>
          <pc:sldMk cId="1221260100" sldId="370"/>
        </pc:sldMkLst>
        <pc:spChg chg="mod">
          <ac:chgData name="Marvin Turner" userId="671dfa8c-55de-4cfa-b268-961402fac46c" providerId="ADAL" clId="{F2532439-E252-4697-923B-8F7DA1A2A050}" dt="2024-08-16T16:47:33.974" v="182" actId="1076"/>
          <ac:spMkLst>
            <pc:docMk/>
            <pc:sldMk cId="1221260100" sldId="370"/>
            <ac:spMk id="29698" creationId="{00000000-0000-0000-0000-000000000000}"/>
          </ac:spMkLst>
        </pc:spChg>
        <pc:spChg chg="mod">
          <ac:chgData name="Marvin Turner" userId="671dfa8c-55de-4cfa-b268-961402fac46c" providerId="ADAL" clId="{F2532439-E252-4697-923B-8F7DA1A2A050}" dt="2024-08-16T16:06:14.566" v="60" actId="1076"/>
          <ac:spMkLst>
            <pc:docMk/>
            <pc:sldMk cId="1221260100" sldId="370"/>
            <ac:spMk id="3268611" creationId="{00000000-0000-0000-0000-000000000000}"/>
          </ac:spMkLst>
        </pc:spChg>
      </pc:sldChg>
      <pc:sldChg chg="modSp mod">
        <pc:chgData name="Marvin Turner" userId="671dfa8c-55de-4cfa-b268-961402fac46c" providerId="ADAL" clId="{F2532439-E252-4697-923B-8F7DA1A2A050}" dt="2024-08-16T16:47:24.488" v="181" actId="1076"/>
        <pc:sldMkLst>
          <pc:docMk/>
          <pc:sldMk cId="1867319862" sldId="371"/>
        </pc:sldMkLst>
        <pc:spChg chg="mod">
          <ac:chgData name="Marvin Turner" userId="671dfa8c-55de-4cfa-b268-961402fac46c" providerId="ADAL" clId="{F2532439-E252-4697-923B-8F7DA1A2A050}" dt="2024-08-16T16:47:24.488" v="181" actId="1076"/>
          <ac:spMkLst>
            <pc:docMk/>
            <pc:sldMk cId="1867319862" sldId="371"/>
            <ac:spMk id="55298" creationId="{00000000-0000-0000-0000-000000000000}"/>
          </ac:spMkLst>
        </pc:spChg>
        <pc:spChg chg="mod">
          <ac:chgData name="Marvin Turner" userId="671dfa8c-55de-4cfa-b268-961402fac46c" providerId="ADAL" clId="{F2532439-E252-4697-923B-8F7DA1A2A050}" dt="2024-08-16T16:47:20" v="180" actId="1076"/>
          <ac:spMkLst>
            <pc:docMk/>
            <pc:sldMk cId="1867319862" sldId="371"/>
            <ac:spMk id="1940486" creationId="{00000000-0000-0000-0000-000000000000}"/>
          </ac:spMkLst>
        </pc:spChg>
      </pc:sldChg>
      <pc:sldChg chg="modSp mod">
        <pc:chgData name="Marvin Turner" userId="671dfa8c-55de-4cfa-b268-961402fac46c" providerId="ADAL" clId="{F2532439-E252-4697-923B-8F7DA1A2A050}" dt="2024-08-16T16:47:14.410" v="179" actId="1076"/>
        <pc:sldMkLst>
          <pc:docMk/>
          <pc:sldMk cId="3801139875" sldId="372"/>
        </pc:sldMkLst>
        <pc:spChg chg="mod">
          <ac:chgData name="Marvin Turner" userId="671dfa8c-55de-4cfa-b268-961402fac46c" providerId="ADAL" clId="{F2532439-E252-4697-923B-8F7DA1A2A050}" dt="2024-08-16T16:47:10.298" v="178" actId="1076"/>
          <ac:spMkLst>
            <pc:docMk/>
            <pc:sldMk cId="3801139875" sldId="372"/>
            <ac:spMk id="31746" creationId="{00000000-0000-0000-0000-000000000000}"/>
          </ac:spMkLst>
        </pc:spChg>
        <pc:spChg chg="mod">
          <ac:chgData name="Marvin Turner" userId="671dfa8c-55de-4cfa-b268-961402fac46c" providerId="ADAL" clId="{F2532439-E252-4697-923B-8F7DA1A2A050}" dt="2024-08-16T16:47:14.410" v="179" actId="1076"/>
          <ac:spMkLst>
            <pc:docMk/>
            <pc:sldMk cId="3801139875" sldId="372"/>
            <ac:spMk id="3261443" creationId="{00000000-0000-0000-0000-000000000000}"/>
          </ac:spMkLst>
        </pc:spChg>
      </pc:sldChg>
      <pc:sldChg chg="modSp mod">
        <pc:chgData name="Marvin Turner" userId="671dfa8c-55de-4cfa-b268-961402fac46c" providerId="ADAL" clId="{F2532439-E252-4697-923B-8F7DA1A2A050}" dt="2024-08-16T16:47:06.528" v="177" actId="1076"/>
        <pc:sldMkLst>
          <pc:docMk/>
          <pc:sldMk cId="3806943988" sldId="373"/>
        </pc:sldMkLst>
        <pc:spChg chg="mod">
          <ac:chgData name="Marvin Turner" userId="671dfa8c-55de-4cfa-b268-961402fac46c" providerId="ADAL" clId="{F2532439-E252-4697-923B-8F7DA1A2A050}" dt="2024-08-16T16:47:06.528" v="177" actId="1076"/>
          <ac:spMkLst>
            <pc:docMk/>
            <pc:sldMk cId="3806943988" sldId="373"/>
            <ac:spMk id="32770" creationId="{00000000-0000-0000-0000-000000000000}"/>
          </ac:spMkLst>
        </pc:spChg>
        <pc:spChg chg="mod">
          <ac:chgData name="Marvin Turner" userId="671dfa8c-55de-4cfa-b268-961402fac46c" providerId="ADAL" clId="{F2532439-E252-4697-923B-8F7DA1A2A050}" dt="2024-08-16T16:47:03.781" v="176" actId="1076"/>
          <ac:spMkLst>
            <pc:docMk/>
            <pc:sldMk cId="3806943988" sldId="373"/>
            <ac:spMk id="1957894" creationId="{00000000-0000-0000-0000-000000000000}"/>
          </ac:spMkLst>
        </pc:spChg>
      </pc:sldChg>
      <pc:sldChg chg="modSp mod">
        <pc:chgData name="Marvin Turner" userId="671dfa8c-55de-4cfa-b268-961402fac46c" providerId="ADAL" clId="{F2532439-E252-4697-923B-8F7DA1A2A050}" dt="2024-08-16T16:46:55.269" v="175" actId="1076"/>
        <pc:sldMkLst>
          <pc:docMk/>
          <pc:sldMk cId="181002208" sldId="375"/>
        </pc:sldMkLst>
        <pc:spChg chg="mod">
          <ac:chgData name="Marvin Turner" userId="671dfa8c-55de-4cfa-b268-961402fac46c" providerId="ADAL" clId="{F2532439-E252-4697-923B-8F7DA1A2A050}" dt="2024-08-16T16:46:52.518" v="174" actId="1076"/>
          <ac:spMkLst>
            <pc:docMk/>
            <pc:sldMk cId="181002208" sldId="375"/>
            <ac:spMk id="33794" creationId="{00000000-0000-0000-0000-000000000000}"/>
          </ac:spMkLst>
        </pc:spChg>
        <pc:spChg chg="mod">
          <ac:chgData name="Marvin Turner" userId="671dfa8c-55de-4cfa-b268-961402fac46c" providerId="ADAL" clId="{F2532439-E252-4697-923B-8F7DA1A2A050}" dt="2024-08-16T16:46:55.269" v="175" actId="1076"/>
          <ac:spMkLst>
            <pc:docMk/>
            <pc:sldMk cId="181002208" sldId="375"/>
            <ac:spMk id="1965062" creationId="{00000000-0000-0000-0000-000000000000}"/>
          </ac:spMkLst>
        </pc:spChg>
      </pc:sldChg>
      <pc:sldChg chg="modSp mod">
        <pc:chgData name="Marvin Turner" userId="671dfa8c-55de-4cfa-b268-961402fac46c" providerId="ADAL" clId="{F2532439-E252-4697-923B-8F7DA1A2A050}" dt="2024-08-16T16:46:46.073" v="173" actId="1076"/>
        <pc:sldMkLst>
          <pc:docMk/>
          <pc:sldMk cId="3562482914" sldId="376"/>
        </pc:sldMkLst>
        <pc:spChg chg="mod">
          <ac:chgData name="Marvin Turner" userId="671dfa8c-55de-4cfa-b268-961402fac46c" providerId="ADAL" clId="{F2532439-E252-4697-923B-8F7DA1A2A050}" dt="2024-08-16T16:46:46.073" v="173" actId="1076"/>
          <ac:spMkLst>
            <pc:docMk/>
            <pc:sldMk cId="3562482914" sldId="376"/>
            <ac:spMk id="34818" creationId="{00000000-0000-0000-0000-000000000000}"/>
          </ac:spMkLst>
        </pc:spChg>
        <pc:spChg chg="mod">
          <ac:chgData name="Marvin Turner" userId="671dfa8c-55de-4cfa-b268-961402fac46c" providerId="ADAL" clId="{F2532439-E252-4697-923B-8F7DA1A2A050}" dt="2024-08-16T16:46:43.079" v="172" actId="1076"/>
          <ac:spMkLst>
            <pc:docMk/>
            <pc:sldMk cId="3562482914" sldId="376"/>
            <ac:spMk id="1956870" creationId="{00000000-0000-0000-0000-000000000000}"/>
          </ac:spMkLst>
        </pc:spChg>
      </pc:sldChg>
      <pc:sldChg chg="modSp mod">
        <pc:chgData name="Marvin Turner" userId="671dfa8c-55de-4cfa-b268-961402fac46c" providerId="ADAL" clId="{F2532439-E252-4697-923B-8F7DA1A2A050}" dt="2024-08-16T16:21:51.773" v="92" actId="1076"/>
        <pc:sldMkLst>
          <pc:docMk/>
          <pc:sldMk cId="3646443332" sldId="379"/>
        </pc:sldMkLst>
        <pc:spChg chg="mod">
          <ac:chgData name="Marvin Turner" userId="671dfa8c-55de-4cfa-b268-961402fac46c" providerId="ADAL" clId="{F2532439-E252-4697-923B-8F7DA1A2A050}" dt="2024-08-16T16:21:47.707" v="91" actId="1076"/>
          <ac:spMkLst>
            <pc:docMk/>
            <pc:sldMk cId="3646443332" sldId="379"/>
            <ac:spMk id="34818" creationId="{00000000-0000-0000-0000-000000000000}"/>
          </ac:spMkLst>
        </pc:spChg>
        <pc:spChg chg="mod">
          <ac:chgData name="Marvin Turner" userId="671dfa8c-55de-4cfa-b268-961402fac46c" providerId="ADAL" clId="{F2532439-E252-4697-923B-8F7DA1A2A050}" dt="2024-08-16T16:21:51.773" v="92" actId="1076"/>
          <ac:spMkLst>
            <pc:docMk/>
            <pc:sldMk cId="3646443332" sldId="379"/>
            <ac:spMk id="1956870" creationId="{00000000-0000-0000-0000-000000000000}"/>
          </ac:spMkLst>
        </pc:spChg>
      </pc:sldChg>
      <pc:sldChg chg="modSp mod">
        <pc:chgData name="Marvin Turner" userId="671dfa8c-55de-4cfa-b268-961402fac46c" providerId="ADAL" clId="{F2532439-E252-4697-923B-8F7DA1A2A050}" dt="2024-08-16T16:22:24.966" v="99" actId="1076"/>
        <pc:sldMkLst>
          <pc:docMk/>
          <pc:sldMk cId="2539948458" sldId="380"/>
        </pc:sldMkLst>
        <pc:spChg chg="mod">
          <ac:chgData name="Marvin Turner" userId="671dfa8c-55de-4cfa-b268-961402fac46c" providerId="ADAL" clId="{F2532439-E252-4697-923B-8F7DA1A2A050}" dt="2024-08-16T16:22:24.966" v="99" actId="1076"/>
          <ac:spMkLst>
            <pc:docMk/>
            <pc:sldMk cId="2539948458" sldId="380"/>
            <ac:spMk id="35842" creationId="{00000000-0000-0000-0000-000000000000}"/>
          </ac:spMkLst>
        </pc:spChg>
        <pc:spChg chg="mod">
          <ac:chgData name="Marvin Turner" userId="671dfa8c-55de-4cfa-b268-961402fac46c" providerId="ADAL" clId="{F2532439-E252-4697-923B-8F7DA1A2A050}" dt="2024-08-16T16:22:03.626" v="93" actId="2711"/>
          <ac:spMkLst>
            <pc:docMk/>
            <pc:sldMk cId="2539948458" sldId="380"/>
            <ac:spMk id="1956870" creationId="{00000000-0000-0000-0000-000000000000}"/>
          </ac:spMkLst>
        </pc:spChg>
      </pc:sldChg>
      <pc:sldChg chg="modSp mod">
        <pc:chgData name="Marvin Turner" userId="671dfa8c-55de-4cfa-b268-961402fac46c" providerId="ADAL" clId="{F2532439-E252-4697-923B-8F7DA1A2A050}" dt="2024-08-16T16:22:45.389" v="104" actId="255"/>
        <pc:sldMkLst>
          <pc:docMk/>
          <pc:sldMk cId="2583112654" sldId="381"/>
        </pc:sldMkLst>
        <pc:spChg chg="mod">
          <ac:chgData name="Marvin Turner" userId="671dfa8c-55de-4cfa-b268-961402fac46c" providerId="ADAL" clId="{F2532439-E252-4697-923B-8F7DA1A2A050}" dt="2024-08-16T16:22:37.349" v="102" actId="27636"/>
          <ac:spMkLst>
            <pc:docMk/>
            <pc:sldMk cId="2583112654" sldId="381"/>
            <ac:spMk id="36866" creationId="{00000000-0000-0000-0000-000000000000}"/>
          </ac:spMkLst>
        </pc:spChg>
        <pc:spChg chg="mod">
          <ac:chgData name="Marvin Turner" userId="671dfa8c-55de-4cfa-b268-961402fac46c" providerId="ADAL" clId="{F2532439-E252-4697-923B-8F7DA1A2A050}" dt="2024-08-16T16:22:45.389" v="104" actId="255"/>
          <ac:spMkLst>
            <pc:docMk/>
            <pc:sldMk cId="2583112654" sldId="381"/>
            <ac:spMk id="1956870" creationId="{00000000-0000-0000-0000-000000000000}"/>
          </ac:spMkLst>
        </pc:spChg>
      </pc:sldChg>
      <pc:sldChg chg="addSp delSp modSp mod">
        <pc:chgData name="Marvin Turner" userId="671dfa8c-55de-4cfa-b268-961402fac46c" providerId="ADAL" clId="{F2532439-E252-4697-923B-8F7DA1A2A050}" dt="2024-08-16T16:23:26.598" v="127" actId="478"/>
        <pc:sldMkLst>
          <pc:docMk/>
          <pc:sldMk cId="2072756245" sldId="814"/>
        </pc:sldMkLst>
        <pc:spChg chg="mod">
          <ac:chgData name="Marvin Turner" userId="671dfa8c-55de-4cfa-b268-961402fac46c" providerId="ADAL" clId="{F2532439-E252-4697-923B-8F7DA1A2A050}" dt="2024-08-16T16:23:18.939" v="125" actId="20577"/>
          <ac:spMkLst>
            <pc:docMk/>
            <pc:sldMk cId="2072756245" sldId="814"/>
            <ac:spMk id="2" creationId="{A9F3417D-9432-3D41-9E52-682A0E935960}"/>
          </ac:spMkLst>
        </pc:spChg>
        <pc:spChg chg="del">
          <ac:chgData name="Marvin Turner" userId="671dfa8c-55de-4cfa-b268-961402fac46c" providerId="ADAL" clId="{F2532439-E252-4697-923B-8F7DA1A2A050}" dt="2024-08-16T16:23:23.813" v="126" actId="478"/>
          <ac:spMkLst>
            <pc:docMk/>
            <pc:sldMk cId="2072756245" sldId="814"/>
            <ac:spMk id="3" creationId="{0A990999-13B4-6947-AF5A-CC1F4A416FFC}"/>
          </ac:spMkLst>
        </pc:spChg>
        <pc:spChg chg="add del mod">
          <ac:chgData name="Marvin Turner" userId="671dfa8c-55de-4cfa-b268-961402fac46c" providerId="ADAL" clId="{F2532439-E252-4697-923B-8F7DA1A2A050}" dt="2024-08-16T16:23:26.598" v="127" actId="478"/>
          <ac:spMkLst>
            <pc:docMk/>
            <pc:sldMk cId="2072756245" sldId="814"/>
            <ac:spMk id="7" creationId="{C6E212AA-E6A0-625E-6546-E0CF871A0C8E}"/>
          </ac:spMkLst>
        </pc:spChg>
      </pc:sldChg>
      <pc:sldChg chg="modSp add mod modAnim">
        <pc:chgData name="Marvin Turner" userId="671dfa8c-55de-4cfa-b268-961402fac46c" providerId="ADAL" clId="{F2532439-E252-4697-923B-8F7DA1A2A050}" dt="2024-08-16T16:29:46.021" v="171" actId="1076"/>
        <pc:sldMkLst>
          <pc:docMk/>
          <pc:sldMk cId="1013318636" sldId="815"/>
        </pc:sldMkLst>
        <pc:spChg chg="mod">
          <ac:chgData name="Marvin Turner" userId="671dfa8c-55de-4cfa-b268-961402fac46c" providerId="ADAL" clId="{F2532439-E252-4697-923B-8F7DA1A2A050}" dt="2024-08-16T16:29:16.175" v="163" actId="27636"/>
          <ac:spMkLst>
            <pc:docMk/>
            <pc:sldMk cId="1013318636" sldId="815"/>
            <ac:spMk id="32770" creationId="{00000000-0000-0000-0000-000000000000}"/>
          </ac:spMkLst>
        </pc:spChg>
        <pc:spChg chg="mod">
          <ac:chgData name="Marvin Turner" userId="671dfa8c-55de-4cfa-b268-961402fac46c" providerId="ADAL" clId="{F2532439-E252-4697-923B-8F7DA1A2A050}" dt="2024-08-16T16:29:46.021" v="171" actId="1076"/>
          <ac:spMkLst>
            <pc:docMk/>
            <pc:sldMk cId="1013318636" sldId="815"/>
            <ac:spMk id="195789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48656-D859-D244-9AFF-934D3CB4B2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a:extLst>
              <a:ext uri="{FF2B5EF4-FFF2-40B4-BE49-F238E27FC236}">
                <a16:creationId xmlns:a16="http://schemas.microsoft.com/office/drawing/2014/main" id="{839A4F4A-1C85-E447-8600-C4D59C9C929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E453D8A-F543-E749-809F-D6FADAD61B03}" type="datetimeFigureOut">
              <a:rPr lang="en-ES" smtClean="0"/>
              <a:t>08/16/2024</a:t>
            </a:fld>
            <a:endParaRPr lang="en-ES"/>
          </a:p>
        </p:txBody>
      </p:sp>
      <p:sp>
        <p:nvSpPr>
          <p:cNvPr id="4" name="Footer Placeholder 3">
            <a:extLst>
              <a:ext uri="{FF2B5EF4-FFF2-40B4-BE49-F238E27FC236}">
                <a16:creationId xmlns:a16="http://schemas.microsoft.com/office/drawing/2014/main" id="{C6212B02-BAFD-B544-AE49-CBF3F2CB31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5" name="Slide Number Placeholder 4">
            <a:extLst>
              <a:ext uri="{FF2B5EF4-FFF2-40B4-BE49-F238E27FC236}">
                <a16:creationId xmlns:a16="http://schemas.microsoft.com/office/drawing/2014/main" id="{BB9C6C90-795E-9146-A124-4C9900F6D2B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EF2612-552C-FC4F-8D55-FD76179E4A03}" type="slidenum">
              <a:rPr lang="en-ES" smtClean="0"/>
              <a:t>‹#›</a:t>
            </a:fld>
            <a:endParaRPr lang="en-ES"/>
          </a:p>
        </p:txBody>
      </p:sp>
    </p:spTree>
    <p:extLst>
      <p:ext uri="{BB962C8B-B14F-4D97-AF65-F5344CB8AC3E}">
        <p14:creationId xmlns:p14="http://schemas.microsoft.com/office/powerpoint/2010/main" val="902640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E979AF-993D-B44A-A058-3581363D450F}" type="datetimeFigureOut">
              <a:rPr lang="en-ES" smtClean="0"/>
              <a:t>08/16/2024</a:t>
            </a:fld>
            <a:endParaRPr lang="en-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DF9181-FF78-CC4B-8677-4D2CB8C9FB05}" type="slidenum">
              <a:rPr lang="en-ES" smtClean="0"/>
              <a:t>‹#›</a:t>
            </a:fld>
            <a:endParaRPr lang="en-ES"/>
          </a:p>
        </p:txBody>
      </p:sp>
    </p:spTree>
    <p:extLst>
      <p:ext uri="{BB962C8B-B14F-4D97-AF65-F5344CB8AC3E}">
        <p14:creationId xmlns:p14="http://schemas.microsoft.com/office/powerpoint/2010/main" val="1927290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1</a:t>
            </a:fld>
            <a:endParaRPr lang="en-ES"/>
          </a:p>
        </p:txBody>
      </p:sp>
    </p:spTree>
    <p:extLst>
      <p:ext uri="{BB962C8B-B14F-4D97-AF65-F5344CB8AC3E}">
        <p14:creationId xmlns:p14="http://schemas.microsoft.com/office/powerpoint/2010/main" val="471736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39</a:t>
            </a:fld>
            <a:endParaRPr lang="en-ES"/>
          </a:p>
        </p:txBody>
      </p:sp>
    </p:spTree>
    <p:extLst>
      <p:ext uri="{BB962C8B-B14F-4D97-AF65-F5344CB8AC3E}">
        <p14:creationId xmlns:p14="http://schemas.microsoft.com/office/powerpoint/2010/main" val="19857785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1009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2</a:t>
            </a:fld>
            <a:endParaRPr lang="en-ES"/>
          </a:p>
        </p:txBody>
      </p:sp>
    </p:spTree>
    <p:extLst>
      <p:ext uri="{BB962C8B-B14F-4D97-AF65-F5344CB8AC3E}">
        <p14:creationId xmlns:p14="http://schemas.microsoft.com/office/powerpoint/2010/main" val="828870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Right-click on photo to change photo. Consider using a black and white photo for impact.</a:t>
            </a:r>
          </a:p>
        </p:txBody>
      </p:sp>
      <p:sp>
        <p:nvSpPr>
          <p:cNvPr id="4" name="Slide Number Placeholder 3"/>
          <p:cNvSpPr>
            <a:spLocks noGrp="1"/>
          </p:cNvSpPr>
          <p:nvPr>
            <p:ph type="sldNum" sz="quarter" idx="5"/>
          </p:nvPr>
        </p:nvSpPr>
        <p:spPr/>
        <p:txBody>
          <a:bodyPr/>
          <a:lstStyle/>
          <a:p>
            <a:fld id="{2212CE10-123B-4027-B0AA-3ACF1F8C1E13}" type="slidenum">
              <a:rPr lang="en-US" smtClean="0"/>
              <a:t>3</a:t>
            </a:fld>
            <a:endParaRPr lang="en-US"/>
          </a:p>
        </p:txBody>
      </p:sp>
    </p:spTree>
    <p:extLst>
      <p:ext uri="{BB962C8B-B14F-4D97-AF65-F5344CB8AC3E}">
        <p14:creationId xmlns:p14="http://schemas.microsoft.com/office/powerpoint/2010/main" val="1735218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r" eaLnBrk="1" hangingPunct="1"/>
            <a:fld id="{CB38E2AB-6788-4FE8-859B-3E586A9C87C2}" type="slidenum">
              <a:rPr lang="en-US" altLang="en-US" sz="1200">
                <a:latin typeface="Arial" panose="020B0604020202020204" pitchFamily="34" charset="0"/>
              </a:rPr>
              <a:pPr algn="r" eaLnBrk="1" hangingPunct="1"/>
              <a:t>4</a:t>
            </a:fld>
            <a:endParaRPr lang="en-US" altLang="en-US" sz="1200">
              <a:latin typeface="Arial" panose="020B0604020202020204" pitchFamily="34" charset="0"/>
            </a:endParaRPr>
          </a:p>
        </p:txBody>
      </p:sp>
      <p:sp>
        <p:nvSpPr>
          <p:cNvPr id="47107" name="Text Box 2"/>
          <p:cNvSpPr txBox="1">
            <a:spLocks noChangeArrowheads="1"/>
          </p:cNvSpPr>
          <p:nvPr/>
        </p:nvSpPr>
        <p:spPr bwMode="auto">
          <a:xfrm>
            <a:off x="1150938" y="692150"/>
            <a:ext cx="4556125" cy="34163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endParaRPr lang="en-US" altLang="en-US"/>
          </a:p>
        </p:txBody>
      </p:sp>
      <p:sp>
        <p:nvSpPr>
          <p:cNvPr id="47108" name="Rectangle 3"/>
          <p:cNvSpPr>
            <a:spLocks noGrp="1" noChangeArrowheads="1"/>
          </p:cNvSpPr>
          <p:nvPr>
            <p:ph type="body"/>
          </p:nvPr>
        </p:nvSpPr>
        <p:spPr>
          <a:xfrm>
            <a:off x="914400" y="4343400"/>
            <a:ext cx="5026025"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74887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EAAFCC-3828-4ABA-A30B-A2514F864EC5}" type="slidenum">
              <a:rPr lang="en-US" smtClean="0"/>
              <a:t>12</a:t>
            </a:fld>
            <a:endParaRPr lang="en-US"/>
          </a:p>
        </p:txBody>
      </p:sp>
    </p:spTree>
    <p:extLst>
      <p:ext uri="{BB962C8B-B14F-4D97-AF65-F5344CB8AC3E}">
        <p14:creationId xmlns:p14="http://schemas.microsoft.com/office/powerpoint/2010/main" val="1307463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EAAFCC-3828-4ABA-A30B-A2514F864EC5}" type="slidenum">
              <a:rPr lang="en-US" smtClean="0"/>
              <a:t>15</a:t>
            </a:fld>
            <a:endParaRPr lang="en-US"/>
          </a:p>
        </p:txBody>
      </p:sp>
    </p:spTree>
    <p:extLst>
      <p:ext uri="{BB962C8B-B14F-4D97-AF65-F5344CB8AC3E}">
        <p14:creationId xmlns:p14="http://schemas.microsoft.com/office/powerpoint/2010/main" val="4029820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3602" name="Rectangle 2"/>
          <p:cNvSpPr>
            <a:spLocks noGrp="1" noRot="1" noChangeAspect="1" noChangeArrowheads="1" noTextEdit="1"/>
          </p:cNvSpPr>
          <p:nvPr>
            <p:ph type="sldImg"/>
          </p:nvPr>
        </p:nvSpPr>
        <p:spPr>
          <a:xfrm>
            <a:off x="393700" y="692150"/>
            <a:ext cx="6070600" cy="3416300"/>
          </a:xfrm>
          <a:ln/>
        </p:spPr>
      </p:sp>
      <p:sp>
        <p:nvSpPr>
          <p:cNvPr id="793603"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endParaRPr lang="en-US" altLang="en-US">
              <a:latin typeface="Arial" panose="020B0604020202020204" pitchFamily="34" charset="0"/>
            </a:endParaRPr>
          </a:p>
        </p:txBody>
      </p:sp>
    </p:spTree>
    <p:extLst>
      <p:ext uri="{BB962C8B-B14F-4D97-AF65-F5344CB8AC3E}">
        <p14:creationId xmlns:p14="http://schemas.microsoft.com/office/powerpoint/2010/main" val="1376648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EAAFCC-3828-4ABA-A30B-A2514F864EC5}" type="slidenum">
              <a:rPr lang="en-US" smtClean="0"/>
              <a:t>19</a:t>
            </a:fld>
            <a:endParaRPr lang="en-US"/>
          </a:p>
        </p:txBody>
      </p:sp>
    </p:spTree>
    <p:extLst>
      <p:ext uri="{BB962C8B-B14F-4D97-AF65-F5344CB8AC3E}">
        <p14:creationId xmlns:p14="http://schemas.microsoft.com/office/powerpoint/2010/main" val="31539592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EAAFCC-3828-4ABA-A30B-A2514F864EC5}" type="slidenum">
              <a:rPr lang="en-US" smtClean="0"/>
              <a:t>20</a:t>
            </a:fld>
            <a:endParaRPr lang="en-US"/>
          </a:p>
        </p:txBody>
      </p:sp>
    </p:spTree>
    <p:extLst>
      <p:ext uri="{BB962C8B-B14F-4D97-AF65-F5344CB8AC3E}">
        <p14:creationId xmlns:p14="http://schemas.microsoft.com/office/powerpoint/2010/main" val="1651427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20895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a:xfrm>
            <a:off x="628651"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5" name="Content Placeholder 2">
            <a:extLst>
              <a:ext uri="{FF2B5EF4-FFF2-40B4-BE49-F238E27FC236}">
                <a16:creationId xmlns:a16="http://schemas.microsoft.com/office/drawing/2014/main" id="{DE2A8665-3D98-5F4C-B8BA-2695EF3EB84B}"/>
              </a:ext>
            </a:extLst>
          </p:cNvPr>
          <p:cNvSpPr>
            <a:spLocks noGrp="1"/>
          </p:cNvSpPr>
          <p:nvPr>
            <p:ph idx="13"/>
          </p:nvPr>
        </p:nvSpPr>
        <p:spPr>
          <a:xfrm>
            <a:off x="3306537"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a:extLst>
              <a:ext uri="{FF2B5EF4-FFF2-40B4-BE49-F238E27FC236}">
                <a16:creationId xmlns:a16="http://schemas.microsoft.com/office/drawing/2014/main" id="{FE6BF45F-5DB6-A44F-9DEC-ACD9EC85E433}"/>
              </a:ext>
            </a:extLst>
          </p:cNvPr>
          <p:cNvSpPr>
            <a:spLocks noGrp="1"/>
          </p:cNvSpPr>
          <p:nvPr>
            <p:ph idx="14"/>
          </p:nvPr>
        </p:nvSpPr>
        <p:spPr>
          <a:xfrm>
            <a:off x="5984422"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lgn="just">
              <a:defRPr>
                <a:solidFill>
                  <a:schemeClr val="tx1"/>
                </a:solidFill>
              </a:defRPr>
            </a:lvl2pPr>
            <a:lvl3pPr algn="just">
              <a:defRPr>
                <a:solidFill>
                  <a:schemeClr val="tx1"/>
                </a:solidFill>
              </a:defRPr>
            </a:lvl3pPr>
            <a:lvl4pPr algn="just">
              <a:defRPr>
                <a:solidFill>
                  <a:schemeClr val="tx1"/>
                </a:solidFill>
              </a:defRPr>
            </a:lvl4pPr>
            <a:lvl5pPr algn="just">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96112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15183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635804" y="2256919"/>
            <a:ext cx="4929809" cy="1669774"/>
          </a:xfrm>
        </p:spPr>
        <p:txBody>
          <a:bodyPr/>
          <a:lstStyle>
            <a:lvl1pPr marL="0" indent="0" algn="l">
              <a:buNone/>
              <a:defRPr sz="1800" b="0" i="0">
                <a:solidFill>
                  <a:srgbClr val="E33928"/>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29" name="Rectangle 28">
            <a:extLst>
              <a:ext uri="{FF2B5EF4-FFF2-40B4-BE49-F238E27FC236}">
                <a16:creationId xmlns:a16="http://schemas.microsoft.com/office/drawing/2014/main" id="{6050442B-4D37-C244-B633-8AA503A1F00B}"/>
              </a:ext>
            </a:extLst>
          </p:cNvPr>
          <p:cNvSpPr/>
          <p:nvPr userDrawn="1"/>
        </p:nvSpPr>
        <p:spPr>
          <a:xfrm>
            <a:off x="1" y="5052270"/>
            <a:ext cx="9144001" cy="91230"/>
          </a:xfrm>
          <a:prstGeom prst="rect">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Tree>
    <p:extLst>
      <p:ext uri="{BB962C8B-B14F-4D97-AF65-F5344CB8AC3E}">
        <p14:creationId xmlns:p14="http://schemas.microsoft.com/office/powerpoint/2010/main" val="647203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6" y="273845"/>
            <a:ext cx="7930243" cy="60563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79121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941408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7" y="273845"/>
            <a:ext cx="3952392" cy="107649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06056" y="1360967"/>
            <a:ext cx="3965944" cy="3164734"/>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257423956"/>
      </p:ext>
    </p:extLst>
  </p:cSld>
  <p:clrMapOvr>
    <a:masterClrMapping/>
  </p:clrMapOvr>
  <p:extLst>
    <p:ext uri="{DCECCB84-F9BA-43D5-87BE-67443E8EF086}">
      <p15:sldGuideLst xmlns:p15="http://schemas.microsoft.com/office/powerpoint/2012/main">
        <p15:guide id="1"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
        <p:nvSpPr>
          <p:cNvPr id="6" name="Content Placeholder 2">
            <a:extLst>
              <a:ext uri="{FF2B5EF4-FFF2-40B4-BE49-F238E27FC236}">
                <a16:creationId xmlns:a16="http://schemas.microsoft.com/office/drawing/2014/main" id="{2B6BF8B1-29B1-754E-BDE2-3A6D2E1B93F0}"/>
              </a:ext>
            </a:extLst>
          </p:cNvPr>
          <p:cNvSpPr>
            <a:spLocks noGrp="1"/>
          </p:cNvSpPr>
          <p:nvPr>
            <p:ph sz="half" idx="13"/>
          </p:nvPr>
        </p:nvSpPr>
        <p:spPr>
          <a:xfrm>
            <a:off x="4788024"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92511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15183E"/>
        </a:solidFill>
        <a:effectLst/>
      </p:bgPr>
    </p:bg>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EF81CEA5-7B09-1940-8891-948ECDCED1DF}"/>
              </a:ext>
            </a:extLst>
          </p:cNvPr>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23" name="Subtitle 2">
            <a:extLst>
              <a:ext uri="{FF2B5EF4-FFF2-40B4-BE49-F238E27FC236}">
                <a16:creationId xmlns:a16="http://schemas.microsoft.com/office/drawing/2014/main" id="{BA2F10F2-46BC-BA45-BA94-AAC28FC58802}"/>
              </a:ext>
            </a:extLst>
          </p:cNvPr>
          <p:cNvSpPr>
            <a:spLocks noGrp="1"/>
          </p:cNvSpPr>
          <p:nvPr>
            <p:ph type="subTitle" idx="1" hasCustomPrompt="1"/>
          </p:nvPr>
        </p:nvSpPr>
        <p:spPr>
          <a:xfrm>
            <a:off x="635804" y="2256919"/>
            <a:ext cx="4929809" cy="1669774"/>
          </a:xfrm>
        </p:spPr>
        <p:txBody>
          <a:bodyPr/>
          <a:lstStyle>
            <a:lvl1pPr marL="0" indent="0" algn="l">
              <a:buNone/>
              <a:defRPr sz="1800" b="0" i="0">
                <a:solidFill>
                  <a:srgbClr val="83CAED"/>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19" name="Slide Number Placeholder 5">
            <a:extLst>
              <a:ext uri="{FF2B5EF4-FFF2-40B4-BE49-F238E27FC236}">
                <a16:creationId xmlns:a16="http://schemas.microsoft.com/office/drawing/2014/main" id="{9D5209BD-6C75-C845-B1AD-A01A30541946}"/>
              </a:ext>
            </a:extLst>
          </p:cNvPr>
          <p:cNvSpPr>
            <a:spLocks noGrp="1"/>
          </p:cNvSpPr>
          <p:nvPr>
            <p:ph type="sldNum" sz="quarter" idx="12"/>
          </p:nvPr>
        </p:nvSpPr>
        <p:spPr>
          <a:xfrm>
            <a:off x="7939511" y="4644970"/>
            <a:ext cx="594889" cy="273844"/>
          </a:xfrm>
        </p:spPr>
        <p:txBody>
          <a:bodyPr/>
          <a:lstStyle>
            <a:lvl1pPr>
              <a:defRPr>
                <a:solidFill>
                  <a:schemeClr val="bg1"/>
                </a:solidFill>
              </a:defRPr>
            </a:lvl1pPr>
          </a:lstStyle>
          <a:p>
            <a:fld id="{A93B5EC9-35C3-2E48-B4C1-EF6677BA8B04}" type="slidenum">
              <a:rPr lang="en-ES" smtClean="0"/>
              <a:pPr/>
              <a:t>‹#›</a:t>
            </a:fld>
            <a:endParaRPr lang="en-ES" dirty="0"/>
          </a:p>
        </p:txBody>
      </p:sp>
      <p:grpSp>
        <p:nvGrpSpPr>
          <p:cNvPr id="20" name="Group 19">
            <a:extLst>
              <a:ext uri="{FF2B5EF4-FFF2-40B4-BE49-F238E27FC236}">
                <a16:creationId xmlns:a16="http://schemas.microsoft.com/office/drawing/2014/main" id="{DCD9215C-8185-D144-8089-29AEEFF754BB}"/>
              </a:ext>
            </a:extLst>
          </p:cNvPr>
          <p:cNvGrpSpPr/>
          <p:nvPr userDrawn="1"/>
        </p:nvGrpSpPr>
        <p:grpSpPr>
          <a:xfrm>
            <a:off x="228500" y="4478344"/>
            <a:ext cx="8305900" cy="607097"/>
            <a:chOff x="228500" y="4478344"/>
            <a:chExt cx="8305900" cy="607097"/>
          </a:xfrm>
        </p:grpSpPr>
        <p:pic>
          <p:nvPicPr>
            <p:cNvPr id="35" name="Picture 34">
              <a:extLst>
                <a:ext uri="{FF2B5EF4-FFF2-40B4-BE49-F238E27FC236}">
                  <a16:creationId xmlns:a16="http://schemas.microsoft.com/office/drawing/2014/main" id="{71AD0E1E-2E36-A04D-B039-85B6D2FA6D29}"/>
                </a:ext>
              </a:extLst>
            </p:cNvPr>
            <p:cNvPicPr>
              <a:picLocks noChangeAspect="1"/>
            </p:cNvPicPr>
            <p:nvPr userDrawn="1"/>
          </p:nvPicPr>
          <p:blipFill>
            <a:blip r:embed="rId2"/>
            <a:srcRect/>
            <a:stretch/>
          </p:blipFill>
          <p:spPr>
            <a:xfrm>
              <a:off x="228500" y="4478344"/>
              <a:ext cx="258623" cy="607097"/>
            </a:xfrm>
            <a:prstGeom prst="rect">
              <a:avLst/>
            </a:prstGeom>
          </p:spPr>
        </p:pic>
        <p:cxnSp>
          <p:nvCxnSpPr>
            <p:cNvPr id="24" name="Straight Connector 23">
              <a:extLst>
                <a:ext uri="{FF2B5EF4-FFF2-40B4-BE49-F238E27FC236}">
                  <a16:creationId xmlns:a16="http://schemas.microsoft.com/office/drawing/2014/main" id="{02B608AA-1CA7-5E43-9232-5CDC233019D0}"/>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1006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5" name="Slide Number Placeholder 4"/>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3952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24595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6857" y="273845"/>
            <a:ext cx="7886700" cy="605630"/>
          </a:xfrm>
          <a:prstGeom prst="rect">
            <a:avLst/>
          </a:prstGeom>
        </p:spPr>
        <p:txBody>
          <a:bodyPr vert="horz" lIns="0" tIns="36000" rIns="0" bIns="3600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616857" y="879475"/>
            <a:ext cx="7917543" cy="3634468"/>
          </a:xfrm>
          <a:prstGeom prst="rect">
            <a:avLst/>
          </a:prstGeom>
        </p:spPr>
        <p:txBody>
          <a:bodyPr vert="horz" lIns="0" tIns="36000" rIns="0" bIns="3600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4"/>
          </p:nvPr>
        </p:nvSpPr>
        <p:spPr>
          <a:xfrm>
            <a:off x="7939511" y="4644970"/>
            <a:ext cx="594889" cy="273844"/>
          </a:xfrm>
          <a:prstGeom prst="rect">
            <a:avLst/>
          </a:prstGeom>
        </p:spPr>
        <p:txBody>
          <a:bodyPr vert="horz" lIns="0" tIns="0" rIns="0" bIns="0" rtlCol="0" anchor="ctr"/>
          <a:lstStyle>
            <a:lvl1pPr algn="r">
              <a:defRPr sz="1500" b="0" i="0">
                <a:solidFill>
                  <a:srgbClr val="181A40"/>
                </a:solidFill>
                <a:latin typeface="Calibri" panose="020F0502020204030204" pitchFamily="34" charset="0"/>
                <a:cs typeface="Calibri" panose="020F0502020204030204" pitchFamily="34" charset="0"/>
              </a:defRPr>
            </a:lvl1pPr>
          </a:lstStyle>
          <a:p>
            <a:fld id="{A93B5EC9-35C3-2E48-B4C1-EF6677BA8B04}" type="slidenum">
              <a:rPr lang="en-ES" smtClean="0"/>
              <a:pPr/>
              <a:t>‹#›</a:t>
            </a:fld>
            <a:endParaRPr lang="en-ES" dirty="0"/>
          </a:p>
        </p:txBody>
      </p:sp>
      <p:grpSp>
        <p:nvGrpSpPr>
          <p:cNvPr id="16" name="Group 15">
            <a:extLst>
              <a:ext uri="{FF2B5EF4-FFF2-40B4-BE49-F238E27FC236}">
                <a16:creationId xmlns:a16="http://schemas.microsoft.com/office/drawing/2014/main" id="{523D5D82-5565-9244-820D-C40452153CD5}"/>
              </a:ext>
            </a:extLst>
          </p:cNvPr>
          <p:cNvGrpSpPr/>
          <p:nvPr userDrawn="1"/>
        </p:nvGrpSpPr>
        <p:grpSpPr>
          <a:xfrm>
            <a:off x="-1085851" y="-87875"/>
            <a:ext cx="243641" cy="1602245"/>
            <a:chOff x="-3804988" y="168965"/>
            <a:chExt cx="729215" cy="6394001"/>
          </a:xfrm>
        </p:grpSpPr>
        <p:sp>
          <p:nvSpPr>
            <p:cNvPr id="8" name="Oval 7">
              <a:extLst>
                <a:ext uri="{FF2B5EF4-FFF2-40B4-BE49-F238E27FC236}">
                  <a16:creationId xmlns:a16="http://schemas.microsoft.com/office/drawing/2014/main" id="{7612AFCC-79E7-8F43-B10B-DC9B3821EB7F}"/>
                </a:ext>
              </a:extLst>
            </p:cNvPr>
            <p:cNvSpPr/>
            <p:nvPr userDrawn="1"/>
          </p:nvSpPr>
          <p:spPr>
            <a:xfrm>
              <a:off x="-3804988" y="168965"/>
              <a:ext cx="729215" cy="729215"/>
            </a:xfrm>
            <a:prstGeom prst="ellipse">
              <a:avLst/>
            </a:prstGeom>
            <a:solidFill>
              <a:srgbClr val="1518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9" name="Oval 8">
              <a:extLst>
                <a:ext uri="{FF2B5EF4-FFF2-40B4-BE49-F238E27FC236}">
                  <a16:creationId xmlns:a16="http://schemas.microsoft.com/office/drawing/2014/main" id="{01A177CA-3D58-AA4C-A405-3DF2883BE2C4}"/>
                </a:ext>
              </a:extLst>
            </p:cNvPr>
            <p:cNvSpPr/>
            <p:nvPr userDrawn="1"/>
          </p:nvSpPr>
          <p:spPr>
            <a:xfrm>
              <a:off x="-3804988" y="1113096"/>
              <a:ext cx="729215" cy="729215"/>
            </a:xfrm>
            <a:prstGeom prst="ellipse">
              <a:avLst/>
            </a:prstGeom>
            <a:solidFill>
              <a:srgbClr val="84C9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0" name="Oval 9">
              <a:extLst>
                <a:ext uri="{FF2B5EF4-FFF2-40B4-BE49-F238E27FC236}">
                  <a16:creationId xmlns:a16="http://schemas.microsoft.com/office/drawing/2014/main" id="{2931AA96-87F9-DF45-B4EC-E013630A472D}"/>
                </a:ext>
              </a:extLst>
            </p:cNvPr>
            <p:cNvSpPr/>
            <p:nvPr userDrawn="1"/>
          </p:nvSpPr>
          <p:spPr>
            <a:xfrm>
              <a:off x="-3804988" y="2057227"/>
              <a:ext cx="729215" cy="729215"/>
            </a:xfrm>
            <a:prstGeom prst="ellipse">
              <a:avLst/>
            </a:prstGeom>
            <a:solidFill>
              <a:srgbClr val="004B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1" name="Oval 10">
              <a:extLst>
                <a:ext uri="{FF2B5EF4-FFF2-40B4-BE49-F238E27FC236}">
                  <a16:creationId xmlns:a16="http://schemas.microsoft.com/office/drawing/2014/main" id="{56E67ABF-F2FE-7840-A281-64284A0A91AB}"/>
                </a:ext>
              </a:extLst>
            </p:cNvPr>
            <p:cNvSpPr/>
            <p:nvPr userDrawn="1"/>
          </p:nvSpPr>
          <p:spPr>
            <a:xfrm>
              <a:off x="-3804988" y="3001358"/>
              <a:ext cx="729215" cy="729215"/>
            </a:xfrm>
            <a:prstGeom prst="ellipse">
              <a:avLst/>
            </a:prstGeom>
            <a:solidFill>
              <a:srgbClr val="D2D5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2" name="Oval 11">
              <a:extLst>
                <a:ext uri="{FF2B5EF4-FFF2-40B4-BE49-F238E27FC236}">
                  <a16:creationId xmlns:a16="http://schemas.microsoft.com/office/drawing/2014/main" id="{8567535E-3C90-E246-9A10-52DEA058ECD5}"/>
                </a:ext>
              </a:extLst>
            </p:cNvPr>
            <p:cNvSpPr/>
            <p:nvPr userDrawn="1"/>
          </p:nvSpPr>
          <p:spPr>
            <a:xfrm>
              <a:off x="-3804988" y="3945489"/>
              <a:ext cx="729215" cy="729215"/>
            </a:xfrm>
            <a:prstGeom prst="ellipse">
              <a:avLst/>
            </a:prstGeom>
            <a:solidFill>
              <a:srgbClr val="E33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3" name="Oval 12">
              <a:extLst>
                <a:ext uri="{FF2B5EF4-FFF2-40B4-BE49-F238E27FC236}">
                  <a16:creationId xmlns:a16="http://schemas.microsoft.com/office/drawing/2014/main" id="{7082067E-C86F-FA47-A1C7-F07A0411827A}"/>
                </a:ext>
              </a:extLst>
            </p:cNvPr>
            <p:cNvSpPr/>
            <p:nvPr userDrawn="1"/>
          </p:nvSpPr>
          <p:spPr>
            <a:xfrm>
              <a:off x="-3804988" y="4889620"/>
              <a:ext cx="729215" cy="729215"/>
            </a:xfrm>
            <a:prstGeom prst="ellipse">
              <a:avLst/>
            </a:prstGeom>
            <a:solidFill>
              <a:srgbClr val="B0B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4" name="Oval 13">
              <a:extLst>
                <a:ext uri="{FF2B5EF4-FFF2-40B4-BE49-F238E27FC236}">
                  <a16:creationId xmlns:a16="http://schemas.microsoft.com/office/drawing/2014/main" id="{4F09F12F-6D0F-C044-B85B-EF742E08CCDE}"/>
                </a:ext>
              </a:extLst>
            </p:cNvPr>
            <p:cNvSpPr/>
            <p:nvPr userDrawn="1"/>
          </p:nvSpPr>
          <p:spPr>
            <a:xfrm>
              <a:off x="-3804988" y="5833751"/>
              <a:ext cx="729215" cy="729215"/>
            </a:xfrm>
            <a:prstGeom prst="ellipse">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grpSp>
        <p:nvGrpSpPr>
          <p:cNvPr id="23" name="Group 22">
            <a:extLst>
              <a:ext uri="{FF2B5EF4-FFF2-40B4-BE49-F238E27FC236}">
                <a16:creationId xmlns:a16="http://schemas.microsoft.com/office/drawing/2014/main" id="{D9FC8D11-4611-0A4E-84A2-AE376DE5ED19}"/>
              </a:ext>
            </a:extLst>
          </p:cNvPr>
          <p:cNvGrpSpPr/>
          <p:nvPr userDrawn="1"/>
        </p:nvGrpSpPr>
        <p:grpSpPr>
          <a:xfrm>
            <a:off x="228500" y="4478344"/>
            <a:ext cx="8305900" cy="607097"/>
            <a:chOff x="228500" y="4478344"/>
            <a:chExt cx="8305900" cy="607097"/>
          </a:xfrm>
        </p:grpSpPr>
        <p:pic>
          <p:nvPicPr>
            <p:cNvPr id="18" name="Picture 17">
              <a:extLst>
                <a:ext uri="{FF2B5EF4-FFF2-40B4-BE49-F238E27FC236}">
                  <a16:creationId xmlns:a16="http://schemas.microsoft.com/office/drawing/2014/main" id="{3C01CDAE-AC08-A04F-A156-90DB41AE38AB}"/>
                </a:ext>
              </a:extLst>
            </p:cNvPr>
            <p:cNvPicPr>
              <a:picLocks noChangeAspect="1"/>
            </p:cNvPicPr>
            <p:nvPr userDrawn="1"/>
          </p:nvPicPr>
          <p:blipFill>
            <a:blip r:embed="rId11"/>
            <a:srcRect/>
            <a:stretch/>
          </p:blipFill>
          <p:spPr>
            <a:xfrm>
              <a:off x="228500" y="4478344"/>
              <a:ext cx="258623" cy="607097"/>
            </a:xfrm>
            <a:prstGeom prst="rect">
              <a:avLst/>
            </a:prstGeom>
          </p:spPr>
        </p:pic>
        <p:cxnSp>
          <p:nvCxnSpPr>
            <p:cNvPr id="21" name="Straight Connector 20">
              <a:extLst>
                <a:ext uri="{FF2B5EF4-FFF2-40B4-BE49-F238E27FC236}">
                  <a16:creationId xmlns:a16="http://schemas.microsoft.com/office/drawing/2014/main" id="{78DE5A2D-7552-B743-9452-F5721F56B39E}"/>
                </a:ext>
              </a:extLst>
            </p:cNvPr>
            <p:cNvCxnSpPr>
              <a:cxnSpLocks/>
            </p:cNvCxnSpPr>
            <p:nvPr userDrawn="1"/>
          </p:nvCxnSpPr>
          <p:spPr>
            <a:xfrm>
              <a:off x="609600" y="4622800"/>
              <a:ext cx="7924800" cy="0"/>
            </a:xfrm>
            <a:prstGeom prst="line">
              <a:avLst/>
            </a:prstGeom>
            <a:ln w="25400">
              <a:solidFill>
                <a:srgbClr val="181A4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925449"/>
      </p:ext>
    </p:extLst>
  </p:cSld>
  <p:clrMap bg1="lt1" tx1="dk1" bg2="lt2" tx2="dk2" accent1="accent1" accent2="accent2" accent3="accent3" accent4="accent4" accent5="accent5" accent6="accent6" hlink="hlink" folHlink="folHlink"/>
  <p:sldLayoutIdLst>
    <p:sldLayoutId id="2147483685" r:id="rId1"/>
    <p:sldLayoutId id="2147483697" r:id="rId2"/>
    <p:sldLayoutId id="2147483692" r:id="rId3"/>
    <p:sldLayoutId id="2147483698" r:id="rId4"/>
    <p:sldLayoutId id="2147483700" r:id="rId5"/>
    <p:sldLayoutId id="2147483699" r:id="rId6"/>
    <p:sldLayoutId id="2147483688" r:id="rId7"/>
    <p:sldLayoutId id="2147483690" r:id="rId8"/>
    <p:sldLayoutId id="2147483691" r:id="rId9"/>
  </p:sldLayoutIdLst>
  <p:hf hdr="0" ftr="0" dt="0"/>
  <p:txStyles>
    <p:title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p:titleStyle>
    <p:bodyStyle>
      <a:lvl1pPr marL="144000" indent="-144000" algn="l" defTabSz="685800" rtl="0" eaLnBrk="1" latinLnBrk="0" hangingPunct="1">
        <a:lnSpc>
          <a:spcPct val="90000"/>
        </a:lnSpc>
        <a:spcBef>
          <a:spcPts val="750"/>
        </a:spcBef>
        <a:buClr>
          <a:srgbClr val="E33928"/>
        </a:buClr>
        <a:buFont typeface="Arial" panose="020B0604020202020204" pitchFamily="34" charset="0"/>
        <a:buChar char="•"/>
        <a:defRPr sz="1800" kern="1200">
          <a:solidFill>
            <a:srgbClr val="15183E"/>
          </a:solidFill>
          <a:latin typeface="+mn-lt"/>
          <a:ea typeface="+mn-ea"/>
          <a:cs typeface="+mn-cs"/>
        </a:defRPr>
      </a:lvl1pPr>
      <a:lvl2pPr marL="288000" indent="-144000" algn="l" defTabSz="685800" rtl="0" eaLnBrk="1" latinLnBrk="0" hangingPunct="1">
        <a:lnSpc>
          <a:spcPct val="90000"/>
        </a:lnSpc>
        <a:spcBef>
          <a:spcPts val="375"/>
        </a:spcBef>
        <a:buClr>
          <a:srgbClr val="004B98"/>
        </a:buClr>
        <a:buFont typeface="Arial" panose="020B0604020202020204" pitchFamily="34" charset="0"/>
        <a:buChar char="•"/>
        <a:defRPr sz="1600" kern="1200">
          <a:solidFill>
            <a:srgbClr val="B0B655"/>
          </a:solidFill>
          <a:latin typeface="+mn-lt"/>
          <a:ea typeface="+mn-ea"/>
          <a:cs typeface="+mn-cs"/>
        </a:defRPr>
      </a:lvl2pPr>
      <a:lvl3pPr marL="432000" indent="-144000" algn="l" defTabSz="685800" rtl="0" eaLnBrk="1" latinLnBrk="0" hangingPunct="1">
        <a:lnSpc>
          <a:spcPct val="90000"/>
        </a:lnSpc>
        <a:spcBef>
          <a:spcPts val="375"/>
        </a:spcBef>
        <a:buClr>
          <a:srgbClr val="B0B655"/>
        </a:buClr>
        <a:buFont typeface="Arial" panose="020B0604020202020204" pitchFamily="34" charset="0"/>
        <a:buChar char="•"/>
        <a:defRPr sz="1400" kern="1200">
          <a:solidFill>
            <a:srgbClr val="004B98"/>
          </a:solidFill>
          <a:latin typeface="+mn-lt"/>
          <a:ea typeface="+mn-ea"/>
          <a:cs typeface="+mn-cs"/>
        </a:defRPr>
      </a:lvl3pPr>
      <a:lvl4pPr marL="576000" indent="-144000" algn="l" defTabSz="685800" rtl="0" eaLnBrk="1" latinLnBrk="0" hangingPunct="1">
        <a:lnSpc>
          <a:spcPct val="90000"/>
        </a:lnSpc>
        <a:spcBef>
          <a:spcPts val="375"/>
        </a:spcBef>
        <a:buClr>
          <a:srgbClr val="B0B655"/>
        </a:buClr>
        <a:buFont typeface="Arial" panose="020B0604020202020204" pitchFamily="34" charset="0"/>
        <a:buChar char="•"/>
        <a:defRPr sz="1200" kern="1200">
          <a:solidFill>
            <a:srgbClr val="15183E"/>
          </a:solidFill>
          <a:latin typeface="+mn-lt"/>
          <a:ea typeface="+mn-ea"/>
          <a:cs typeface="+mn-cs"/>
        </a:defRPr>
      </a:lvl4pPr>
      <a:lvl5pPr marL="540000" indent="-108000" algn="l" defTabSz="685800" rtl="0" eaLnBrk="1" latinLnBrk="0" hangingPunct="1">
        <a:lnSpc>
          <a:spcPct val="90000"/>
        </a:lnSpc>
        <a:spcBef>
          <a:spcPts val="375"/>
        </a:spcBef>
        <a:buClr>
          <a:srgbClr val="B0B655"/>
        </a:buClr>
        <a:buFont typeface="Arial" panose="020B0604020202020204" pitchFamily="34" charset="0"/>
        <a:buChar char="•"/>
        <a:defRPr sz="1000" kern="1200">
          <a:solidFill>
            <a:srgbClr val="15183E"/>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5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15.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85A78EE-A878-46A7-A1F1-D817A502B158}"/>
              </a:ext>
            </a:extLst>
          </p:cNvPr>
          <p:cNvSpPr txBox="1"/>
          <p:nvPr/>
        </p:nvSpPr>
        <p:spPr>
          <a:xfrm>
            <a:off x="619538" y="381000"/>
            <a:ext cx="7865165" cy="4154984"/>
          </a:xfrm>
          <a:prstGeom prst="rect">
            <a:avLst/>
          </a:prstGeom>
          <a:noFill/>
        </p:spPr>
        <p:txBody>
          <a:bodyPr wrap="square" rtlCol="0">
            <a:spAutoFit/>
          </a:bodyPr>
          <a:lstStyle/>
          <a:p>
            <a:pPr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The following presentation and all materials provided are the intellectual property of </a:t>
            </a:r>
            <a:br>
              <a:rPr lang="en-US" sz="2400" b="1" dirty="0">
                <a:solidFill>
                  <a:schemeClr val="bg1"/>
                </a:solidFill>
                <a:effectLst/>
                <a:latin typeface="Calibri" panose="020F0502020204030204" pitchFamily="34" charset="0"/>
                <a:ea typeface="Calibri" panose="020F0502020204030204" pitchFamily="34" charset="0"/>
              </a:rPr>
            </a:br>
            <a:r>
              <a:rPr lang="en-US" sz="2400" b="1" dirty="0">
                <a:solidFill>
                  <a:schemeClr val="bg1"/>
                </a:solidFill>
                <a:effectLst/>
                <a:latin typeface="Calibri" panose="020F0502020204030204" pitchFamily="34" charset="0"/>
                <a:ea typeface="Calibri" panose="020F0502020204030204" pitchFamily="34" charset="0"/>
              </a:rPr>
              <a:t>The American Radio Relay League, Inc. (“ARRL”).</a:t>
            </a:r>
            <a:br>
              <a:rPr lang="en-US" sz="2400" b="1" dirty="0">
                <a:solidFill>
                  <a:schemeClr val="bg1"/>
                </a:solidFill>
                <a:effectLst/>
                <a:latin typeface="Calibri" panose="020F0502020204030204" pitchFamily="34" charset="0"/>
                <a:ea typeface="Calibri" panose="020F0502020204030204" pitchFamily="34" charset="0"/>
              </a:rPr>
            </a:br>
            <a:r>
              <a:rPr lang="en-US" sz="2400" b="1">
                <a:solidFill>
                  <a:schemeClr val="bg1"/>
                </a:solidFill>
                <a:effectLst/>
                <a:latin typeface="Calibri" panose="020F0502020204030204" pitchFamily="34" charset="0"/>
                <a:ea typeface="Calibri" panose="020F0502020204030204" pitchFamily="34" charset="0"/>
              </a:rPr>
              <a:t>No </a:t>
            </a:r>
            <a:r>
              <a:rPr lang="en-US" sz="2400" b="1" dirty="0">
                <a:solidFill>
                  <a:schemeClr val="bg1"/>
                </a:solidFill>
                <a:effectLst/>
                <a:latin typeface="Calibri" panose="020F0502020204030204" pitchFamily="34" charset="0"/>
                <a:ea typeface="Calibri" panose="020F0502020204030204" pitchFamily="34" charset="0"/>
              </a:rPr>
              <a:t>part of this presentation may be copied, recorded,  reproduced, or distributed in any manner without express written permission from an authorized representative of the ARRL specifically referencing this presentation and material.</a:t>
            </a:r>
            <a:endParaRPr lang="en-US" sz="2400" dirty="0">
              <a:solidFill>
                <a:schemeClr val="bg1"/>
              </a:solidFill>
              <a:effectLst/>
              <a:latin typeface="Calibri" panose="020F0502020204030204" pitchFamily="34" charset="0"/>
              <a:ea typeface="Calibri" panose="020F0502020204030204" pitchFamily="34" charset="0"/>
            </a:endParaRPr>
          </a:p>
          <a:p>
            <a:pPr marL="0" marR="0">
              <a:spcBef>
                <a:spcPts val="0"/>
              </a:spcBef>
              <a:spcAft>
                <a:spcPts val="0"/>
              </a:spcAft>
            </a:pPr>
            <a:r>
              <a:rPr lang="en-US" sz="2400" dirty="0">
                <a:solidFill>
                  <a:schemeClr val="bg1"/>
                </a:solidFill>
                <a:effectLst/>
                <a:latin typeface="Calibri" panose="020F0502020204030204" pitchFamily="34" charset="0"/>
                <a:ea typeface="Calibri" panose="020F0502020204030204" pitchFamily="34" charset="0"/>
              </a:rPr>
              <a:t> </a:t>
            </a: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Copyright 2021 ARRL</a:t>
            </a:r>
            <a:endParaRPr lang="en-US" sz="2400" dirty="0">
              <a:solidFill>
                <a:schemeClr val="bg1"/>
              </a:solidFill>
              <a:effectLst/>
              <a:latin typeface="Calibri" panose="020F0502020204030204" pitchFamily="34" charset="0"/>
              <a:ea typeface="Calibri" panose="020F0502020204030204" pitchFamily="34" charset="0"/>
            </a:endParaRP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All Rights Reserved</a:t>
            </a:r>
            <a:endParaRPr lang="en-US" sz="2400" dirty="0">
              <a:solidFill>
                <a:schemeClr val="bg1"/>
              </a:solidFill>
              <a:effectLst/>
              <a:latin typeface="Calibri" panose="020F0502020204030204" pitchFamily="34" charset="0"/>
              <a:ea typeface="Calibri" panose="020F0502020204030204" pitchFamily="34" charset="0"/>
            </a:endParaRPr>
          </a:p>
        </p:txBody>
      </p:sp>
    </p:spTree>
    <p:custDataLst>
      <p:tags r:id="rId1"/>
    </p:custDataLst>
    <p:extLst>
      <p:ext uri="{BB962C8B-B14F-4D97-AF65-F5344CB8AC3E}">
        <p14:creationId xmlns:p14="http://schemas.microsoft.com/office/powerpoint/2010/main" val="1615092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noFill/>
        </p:spPr>
        <p:txBody>
          <a:bodyPr/>
          <a:lstStyle/>
          <a:p>
            <a:pPr algn="ctr"/>
            <a:r>
              <a:rPr lang="en-US" altLang="en-US" sz="3000" b="1" dirty="0"/>
              <a:t>CW Lives</a:t>
            </a:r>
          </a:p>
        </p:txBody>
      </p:sp>
      <p:pic>
        <p:nvPicPr>
          <p:cNvPr id="10243" name="Picture 3" descr="pg 5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5348686" y="1356277"/>
            <a:ext cx="3544490" cy="3721894"/>
          </a:xfrm>
        </p:spPr>
      </p:pic>
      <p:sp>
        <p:nvSpPr>
          <p:cNvPr id="10244" name="Text Box 4"/>
          <p:cNvSpPr txBox="1">
            <a:spLocks noChangeArrowheads="1"/>
          </p:cNvSpPr>
          <p:nvPr/>
        </p:nvSpPr>
        <p:spPr bwMode="auto">
          <a:xfrm>
            <a:off x="317090" y="879475"/>
            <a:ext cx="4925961" cy="3381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1pPr>
            <a:lvl2pPr marL="742950" indent="-285750">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2pPr>
            <a:lvl3pPr marL="1143000" indent="-228600">
              <a:spcBef>
                <a:spcPct val="20000"/>
              </a:spcBef>
              <a:buClr>
                <a:srgbClr val="FF1515"/>
              </a:buClr>
              <a:buFont typeface="Wingdings" panose="05000000000000000000" pitchFamily="2" charset="2"/>
              <a:buChar char="Ø"/>
              <a:defRPr sz="2400">
                <a:solidFill>
                  <a:schemeClr val="tx1"/>
                </a:solidFill>
                <a:latin typeface="Rockwell" panose="02060603020205020403" pitchFamily="18" charset="0"/>
              </a:defRPr>
            </a:lvl3pPr>
            <a:lvl4pPr marL="1600200" indent="-228600">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4pPr>
            <a:lvl5pPr marL="2057400" indent="-228600">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9pPr>
          </a:lstStyle>
          <a:p>
            <a:pPr fontAlgn="base">
              <a:spcBef>
                <a:spcPct val="50000"/>
              </a:spcBef>
              <a:spcAft>
                <a:spcPct val="0"/>
              </a:spcAft>
              <a:buClrTx/>
              <a:buFontTx/>
              <a:buNone/>
            </a:pPr>
            <a:r>
              <a:rPr lang="en-US" altLang="en-US" sz="1800" b="1" dirty="0">
                <a:solidFill>
                  <a:srgbClr val="FF0000"/>
                </a:solidFill>
                <a:latin typeface="+mn-lt"/>
              </a:rPr>
              <a:t>Tone</a:t>
            </a:r>
            <a:r>
              <a:rPr lang="en-US" altLang="en-US" sz="1350" dirty="0">
                <a:solidFill>
                  <a:srgbClr val="000066"/>
                </a:solidFill>
                <a:latin typeface="+mn-lt"/>
              </a:rPr>
              <a:t> (T) Use on CW only</a:t>
            </a:r>
          </a:p>
          <a:p>
            <a:pPr fontAlgn="base">
              <a:spcBef>
                <a:spcPct val="50000"/>
              </a:spcBef>
              <a:spcAft>
                <a:spcPct val="0"/>
              </a:spcAft>
              <a:buClrTx/>
              <a:buFontTx/>
              <a:buNone/>
            </a:pPr>
            <a:r>
              <a:rPr lang="en-US" altLang="en-US" sz="1350" dirty="0">
                <a:solidFill>
                  <a:srgbClr val="000066"/>
                </a:solidFill>
                <a:latin typeface="+mn-lt"/>
              </a:rPr>
              <a:t>1 – Very rough, broad signals, 60 cycle AC may be present</a:t>
            </a:r>
          </a:p>
          <a:p>
            <a:pPr fontAlgn="base">
              <a:spcBef>
                <a:spcPct val="50000"/>
              </a:spcBef>
              <a:spcAft>
                <a:spcPct val="0"/>
              </a:spcAft>
              <a:buClrTx/>
              <a:buFontTx/>
              <a:buNone/>
            </a:pPr>
            <a:r>
              <a:rPr lang="en-US" altLang="en-US" sz="1350" dirty="0">
                <a:solidFill>
                  <a:srgbClr val="000066"/>
                </a:solidFill>
                <a:latin typeface="+mn-lt"/>
              </a:rPr>
              <a:t>2 – Very rough AC tone, harsh, broad</a:t>
            </a:r>
          </a:p>
          <a:p>
            <a:pPr fontAlgn="base">
              <a:spcBef>
                <a:spcPct val="50000"/>
              </a:spcBef>
              <a:spcAft>
                <a:spcPct val="0"/>
              </a:spcAft>
              <a:buClrTx/>
              <a:buFontTx/>
              <a:buNone/>
            </a:pPr>
            <a:r>
              <a:rPr lang="en-US" altLang="en-US" sz="1350" dirty="0">
                <a:solidFill>
                  <a:srgbClr val="000066"/>
                </a:solidFill>
                <a:latin typeface="+mn-lt"/>
              </a:rPr>
              <a:t>3 – Rough AC tone, rectified but not filtered</a:t>
            </a:r>
          </a:p>
          <a:p>
            <a:pPr fontAlgn="base">
              <a:spcBef>
                <a:spcPct val="50000"/>
              </a:spcBef>
              <a:spcAft>
                <a:spcPct val="0"/>
              </a:spcAft>
              <a:buClrTx/>
              <a:buFontTx/>
              <a:buNone/>
            </a:pPr>
            <a:r>
              <a:rPr lang="en-US" altLang="en-US" sz="1350" dirty="0">
                <a:solidFill>
                  <a:srgbClr val="000066"/>
                </a:solidFill>
                <a:latin typeface="+mn-lt"/>
              </a:rPr>
              <a:t>4 – Rough note, some trace of filtering</a:t>
            </a:r>
          </a:p>
          <a:p>
            <a:pPr fontAlgn="base">
              <a:spcBef>
                <a:spcPct val="50000"/>
              </a:spcBef>
              <a:spcAft>
                <a:spcPct val="0"/>
              </a:spcAft>
              <a:buClrTx/>
              <a:buFontTx/>
              <a:buNone/>
            </a:pPr>
            <a:r>
              <a:rPr lang="en-US" altLang="en-US" sz="1350" dirty="0">
                <a:solidFill>
                  <a:srgbClr val="000066"/>
                </a:solidFill>
                <a:latin typeface="+mn-lt"/>
              </a:rPr>
              <a:t>5 – Filtered rectified AC but strongly ripple-modulated</a:t>
            </a:r>
          </a:p>
          <a:p>
            <a:pPr fontAlgn="base">
              <a:spcBef>
                <a:spcPct val="50000"/>
              </a:spcBef>
              <a:spcAft>
                <a:spcPct val="0"/>
              </a:spcAft>
              <a:buClrTx/>
              <a:buFontTx/>
              <a:buNone/>
            </a:pPr>
            <a:r>
              <a:rPr lang="en-US" altLang="en-US" sz="1350" dirty="0">
                <a:solidFill>
                  <a:srgbClr val="000066"/>
                </a:solidFill>
                <a:latin typeface="+mn-lt"/>
              </a:rPr>
              <a:t>6 – Filtered tone, definite trace of ripple modulation</a:t>
            </a:r>
          </a:p>
          <a:p>
            <a:pPr fontAlgn="base">
              <a:spcBef>
                <a:spcPct val="50000"/>
              </a:spcBef>
              <a:spcAft>
                <a:spcPct val="0"/>
              </a:spcAft>
              <a:buClrTx/>
              <a:buFontTx/>
              <a:buNone/>
            </a:pPr>
            <a:r>
              <a:rPr lang="en-US" altLang="en-US" sz="1350" dirty="0">
                <a:solidFill>
                  <a:srgbClr val="000066"/>
                </a:solidFill>
                <a:latin typeface="+mn-lt"/>
              </a:rPr>
              <a:t>7 – Near pure tone, trace of ripple modulation</a:t>
            </a:r>
          </a:p>
          <a:p>
            <a:pPr fontAlgn="base">
              <a:spcBef>
                <a:spcPct val="50000"/>
              </a:spcBef>
              <a:spcAft>
                <a:spcPct val="0"/>
              </a:spcAft>
              <a:buClrTx/>
              <a:buFontTx/>
              <a:buNone/>
            </a:pPr>
            <a:r>
              <a:rPr lang="en-US" altLang="en-US" sz="1350" dirty="0">
                <a:solidFill>
                  <a:srgbClr val="000066"/>
                </a:solidFill>
                <a:latin typeface="+mn-lt"/>
              </a:rPr>
              <a:t>8 – Near perfect tone, slight trace of modulation</a:t>
            </a:r>
          </a:p>
          <a:p>
            <a:pPr fontAlgn="base">
              <a:spcBef>
                <a:spcPct val="50000"/>
              </a:spcBef>
              <a:spcAft>
                <a:spcPct val="0"/>
              </a:spcAft>
              <a:buClrTx/>
              <a:buFontTx/>
              <a:buNone/>
            </a:pPr>
            <a:r>
              <a:rPr lang="en-US" altLang="en-US" sz="1350" dirty="0">
                <a:solidFill>
                  <a:srgbClr val="000066"/>
                </a:solidFill>
                <a:latin typeface="+mn-lt"/>
              </a:rPr>
              <a:t>9 – Perfect tone, no trace of ripple or modulation of any kind</a:t>
            </a:r>
          </a:p>
          <a:p>
            <a:pPr fontAlgn="base">
              <a:spcBef>
                <a:spcPct val="50000"/>
              </a:spcBef>
              <a:spcAft>
                <a:spcPct val="0"/>
              </a:spcAft>
              <a:buClrTx/>
              <a:buFontTx/>
              <a:buNone/>
            </a:pPr>
            <a:endParaRPr lang="en-US" altLang="en-US" sz="900" dirty="0">
              <a:solidFill>
                <a:srgbClr val="000066"/>
              </a:solidFill>
            </a:endParaRPr>
          </a:p>
        </p:txBody>
      </p:sp>
      <p:sp>
        <p:nvSpPr>
          <p:cNvPr id="3" name="TextBox 2">
            <a:extLst>
              <a:ext uri="{FF2B5EF4-FFF2-40B4-BE49-F238E27FC236}">
                <a16:creationId xmlns:a16="http://schemas.microsoft.com/office/drawing/2014/main" id="{4F5EE688-2255-FB1E-8851-7FD76CF8BDBA}"/>
              </a:ext>
            </a:extLst>
          </p:cNvPr>
          <p:cNvSpPr txBox="1"/>
          <p:nvPr/>
        </p:nvSpPr>
        <p:spPr>
          <a:xfrm>
            <a:off x="757966" y="4261170"/>
            <a:ext cx="3050709" cy="304458"/>
          </a:xfrm>
          <a:prstGeom prst="rect">
            <a:avLst/>
          </a:prstGeom>
          <a:noFill/>
        </p:spPr>
        <p:txBody>
          <a:bodyPr wrap="square" rtlCol="0">
            <a:spAutoFit/>
          </a:bodyPr>
          <a:lstStyle/>
          <a:p>
            <a:r>
              <a:rPr lang="en-US" sz="1050" b="1" dirty="0">
                <a:solidFill>
                  <a:srgbClr val="FF0000"/>
                </a:solidFill>
                <a:latin typeface="+mj-lt"/>
              </a:rPr>
              <a:t>No exam questions on these items</a:t>
            </a:r>
            <a:r>
              <a:rPr lang="en-US" sz="1350" b="1" dirty="0">
                <a:solidFill>
                  <a:srgbClr val="FF0000"/>
                </a:solidFill>
                <a:latin typeface="+mj-lt"/>
              </a:rPr>
              <a:t>.</a:t>
            </a:r>
          </a:p>
        </p:txBody>
      </p:sp>
    </p:spTree>
    <p:extLst>
      <p:ext uri="{BB962C8B-B14F-4D97-AF65-F5344CB8AC3E}">
        <p14:creationId xmlns:p14="http://schemas.microsoft.com/office/powerpoint/2010/main" val="3706505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244"/>
                                        </p:tgtEl>
                                        <p:attrNameLst>
                                          <p:attrName>style.visibility</p:attrName>
                                        </p:attrNameLst>
                                      </p:cBhvr>
                                      <p:to>
                                        <p:strVal val="visible"/>
                                      </p:to>
                                    </p:set>
                                    <p:anim calcmode="lin" valueType="num">
                                      <p:cBhvr>
                                        <p:cTn id="7" dur="1000" fill="hold"/>
                                        <p:tgtEl>
                                          <p:spTgt spid="10244"/>
                                        </p:tgtEl>
                                        <p:attrNameLst>
                                          <p:attrName>ppt_w</p:attrName>
                                        </p:attrNameLst>
                                      </p:cBhvr>
                                      <p:tavLst>
                                        <p:tav tm="0">
                                          <p:val>
                                            <p:fltVal val="0"/>
                                          </p:val>
                                        </p:tav>
                                        <p:tav tm="100000">
                                          <p:val>
                                            <p:strVal val="#ppt_w"/>
                                          </p:val>
                                        </p:tav>
                                      </p:tavLst>
                                    </p:anim>
                                    <p:anim calcmode="lin" valueType="num">
                                      <p:cBhvr>
                                        <p:cTn id="8" dur="1000" fill="hold"/>
                                        <p:tgtEl>
                                          <p:spTgt spid="10244"/>
                                        </p:tgtEl>
                                        <p:attrNameLst>
                                          <p:attrName>ppt_h</p:attrName>
                                        </p:attrNameLst>
                                      </p:cBhvr>
                                      <p:tavLst>
                                        <p:tav tm="0">
                                          <p:val>
                                            <p:fltVal val="0"/>
                                          </p:val>
                                        </p:tav>
                                        <p:tav tm="100000">
                                          <p:val>
                                            <p:strVal val="#ppt_h"/>
                                          </p:val>
                                        </p:tav>
                                      </p:tavLst>
                                    </p:anim>
                                    <p:animEffect transition="in" filter="fade">
                                      <p:cBhvr>
                                        <p:cTn id="9" dur="1000"/>
                                        <p:tgtEl>
                                          <p:spTgt spid="10244"/>
                                        </p:tgtEl>
                                      </p:cBhvr>
                                    </p:animEffect>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10243"/>
                                        </p:tgtEl>
                                        <p:attrNameLst>
                                          <p:attrName>style.visibility</p:attrName>
                                        </p:attrNameLst>
                                      </p:cBhvr>
                                      <p:to>
                                        <p:strVal val="visible"/>
                                      </p:to>
                                    </p:set>
                                    <p:anim calcmode="lin" valueType="num">
                                      <p:cBhvr additive="base">
                                        <p:cTn id="13" dur="2000" fill="hold"/>
                                        <p:tgtEl>
                                          <p:spTgt spid="10243"/>
                                        </p:tgtEl>
                                        <p:attrNameLst>
                                          <p:attrName>ppt_x</p:attrName>
                                        </p:attrNameLst>
                                      </p:cBhvr>
                                      <p:tavLst>
                                        <p:tav tm="0">
                                          <p:val>
                                            <p:strVal val="#ppt_x"/>
                                          </p:val>
                                        </p:tav>
                                        <p:tav tm="100000">
                                          <p:val>
                                            <p:strVal val="#ppt_x"/>
                                          </p:val>
                                        </p:tav>
                                      </p:tavLst>
                                    </p:anim>
                                    <p:anim calcmode="lin" valueType="num">
                                      <p:cBhvr additive="base">
                                        <p:cTn id="14" dur="2000" fill="hold"/>
                                        <p:tgtEl>
                                          <p:spTgt spid="10243"/>
                                        </p:tgtEl>
                                        <p:attrNameLst>
                                          <p:attrName>ppt_y</p:attrName>
                                        </p:attrNameLst>
                                      </p:cBhvr>
                                      <p:tavLst>
                                        <p:tav tm="0">
                                          <p:val>
                                            <p:strVal val="1+#ppt_h/2"/>
                                          </p:val>
                                        </p:tav>
                                        <p:tav tm="100000">
                                          <p:val>
                                            <p:strVal val="#ppt_y"/>
                                          </p:val>
                                        </p:tav>
                                      </p:tavLst>
                                    </p:anim>
                                  </p:childTnLst>
                                </p:cTn>
                              </p:par>
                            </p:childTnLst>
                          </p:cTn>
                        </p:par>
                        <p:par>
                          <p:cTn id="15" fill="hold">
                            <p:stCondLst>
                              <p:cond delay="3000"/>
                            </p:stCondLst>
                            <p:childTnLst>
                              <p:par>
                                <p:cTn id="16" presetID="10"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6616" y="1140619"/>
            <a:ext cx="7788455" cy="3721894"/>
          </a:xfrm>
        </p:spPr>
        <p:txBody>
          <a:bodyPr/>
          <a:lstStyle/>
          <a:p>
            <a:pPr>
              <a:buFont typeface="Wingdings" panose="05000000000000000000" pitchFamily="2" charset="2"/>
              <a:buChar char="Ø"/>
            </a:pPr>
            <a:r>
              <a:rPr lang="en-US" altLang="en-US" dirty="0"/>
              <a:t>Q signals are three letter combinations that begin with the letter ‘Q’</a:t>
            </a:r>
          </a:p>
          <a:p>
            <a:pPr>
              <a:buFont typeface="Wingdings" panose="05000000000000000000" pitchFamily="2" charset="2"/>
              <a:buChar char="Ø"/>
            </a:pPr>
            <a:endParaRPr lang="en-US" altLang="en-US" dirty="0"/>
          </a:p>
          <a:p>
            <a:pPr lvl="1">
              <a:buFont typeface="Arial" panose="020B0604020202020204" pitchFamily="34" charset="0"/>
              <a:buChar char="•"/>
              <a:defRPr/>
            </a:pPr>
            <a:r>
              <a:rPr lang="en-US" altLang="en-US" dirty="0">
                <a:solidFill>
                  <a:srgbClr val="000066"/>
                </a:solidFill>
              </a:rPr>
              <a:t>If a CW station sends "</a:t>
            </a:r>
            <a:r>
              <a:rPr lang="en-US" altLang="en-US" b="1" dirty="0">
                <a:solidFill>
                  <a:srgbClr val="000066"/>
                </a:solidFill>
              </a:rPr>
              <a:t>QRS</a:t>
            </a:r>
            <a:r>
              <a:rPr lang="en-US" altLang="en-US" dirty="0">
                <a:solidFill>
                  <a:srgbClr val="000066"/>
                </a:solidFill>
              </a:rPr>
              <a:t>", </a:t>
            </a:r>
            <a:r>
              <a:rPr lang="en-US" altLang="en-US" b="1" dirty="0">
                <a:solidFill>
                  <a:srgbClr val="000066"/>
                </a:solidFill>
              </a:rPr>
              <a:t>send slower</a:t>
            </a:r>
            <a:r>
              <a:rPr lang="en-US" altLang="en-US" dirty="0">
                <a:solidFill>
                  <a:srgbClr val="000066"/>
                </a:solidFill>
              </a:rPr>
              <a:t>. </a:t>
            </a:r>
            <a:r>
              <a:rPr lang="en-US" altLang="en-US" sz="750" dirty="0">
                <a:solidFill>
                  <a:srgbClr val="000066"/>
                </a:solidFill>
              </a:rPr>
              <a:t>(G2C02)</a:t>
            </a:r>
            <a:r>
              <a:rPr lang="en-US" altLang="en-US" dirty="0">
                <a:solidFill>
                  <a:srgbClr val="000066"/>
                </a:solidFill>
              </a:rPr>
              <a:t> </a:t>
            </a:r>
          </a:p>
          <a:p>
            <a:pPr lvl="1">
              <a:buFont typeface="Wingdings" panose="05000000000000000000" pitchFamily="2" charset="2"/>
              <a:buChar char="v"/>
              <a:defRPr/>
            </a:pPr>
            <a:endParaRPr lang="en-US" altLang="en-US" dirty="0">
              <a:solidFill>
                <a:srgbClr val="000066"/>
              </a:solidFill>
            </a:endParaRPr>
          </a:p>
          <a:p>
            <a:pPr lvl="1">
              <a:buFont typeface="Arial" panose="020B0604020202020204" pitchFamily="34" charset="0"/>
              <a:buChar char="•"/>
              <a:defRPr/>
            </a:pPr>
            <a:r>
              <a:rPr lang="en-US" altLang="en-US" dirty="0">
                <a:solidFill>
                  <a:srgbClr val="000066"/>
                </a:solidFill>
              </a:rPr>
              <a:t>The Q signal “</a:t>
            </a:r>
            <a:r>
              <a:rPr lang="en-US" altLang="en-US" b="1" dirty="0">
                <a:solidFill>
                  <a:srgbClr val="000066"/>
                </a:solidFill>
              </a:rPr>
              <a:t>QRL</a:t>
            </a:r>
            <a:r>
              <a:rPr lang="en-US" altLang="en-US" dirty="0">
                <a:solidFill>
                  <a:srgbClr val="000066"/>
                </a:solidFill>
              </a:rPr>
              <a:t>” means “</a:t>
            </a:r>
            <a:r>
              <a:rPr lang="en-US" altLang="en-US" b="1" dirty="0">
                <a:solidFill>
                  <a:srgbClr val="000066"/>
                </a:solidFill>
              </a:rPr>
              <a:t>are you busy</a:t>
            </a:r>
            <a:r>
              <a:rPr lang="en-US" altLang="en-US" dirty="0">
                <a:solidFill>
                  <a:srgbClr val="000066"/>
                </a:solidFill>
              </a:rPr>
              <a:t>?” or “</a:t>
            </a:r>
            <a:r>
              <a:rPr lang="en-US" altLang="en-US" b="1" dirty="0">
                <a:solidFill>
                  <a:srgbClr val="000066"/>
                </a:solidFill>
              </a:rPr>
              <a:t>Is this frequency in use</a:t>
            </a:r>
            <a:r>
              <a:rPr lang="en-US" altLang="en-US" dirty="0">
                <a:solidFill>
                  <a:srgbClr val="000066"/>
                </a:solidFill>
              </a:rPr>
              <a:t>?”</a:t>
            </a:r>
            <a:r>
              <a:rPr lang="en-US" altLang="en-US" sz="750" dirty="0">
                <a:solidFill>
                  <a:srgbClr val="000066"/>
                </a:solidFill>
              </a:rPr>
              <a:t>(G2C04)</a:t>
            </a:r>
            <a:br>
              <a:rPr lang="en-US" altLang="en-US" dirty="0">
                <a:solidFill>
                  <a:srgbClr val="000066"/>
                </a:solidFill>
              </a:rPr>
            </a:br>
            <a:endParaRPr lang="en-US" altLang="en-US" dirty="0">
              <a:solidFill>
                <a:srgbClr val="000066"/>
              </a:solidFill>
            </a:endParaRPr>
          </a:p>
          <a:p>
            <a:pPr lvl="1">
              <a:buFont typeface="Arial" panose="020B0604020202020204" pitchFamily="34" charset="0"/>
              <a:buChar char="•"/>
              <a:defRPr/>
            </a:pPr>
            <a:r>
              <a:rPr lang="en-US" altLang="en-US" dirty="0">
                <a:solidFill>
                  <a:srgbClr val="000066"/>
                </a:solidFill>
              </a:rPr>
              <a:t>The Q signal "</a:t>
            </a:r>
            <a:r>
              <a:rPr lang="en-US" altLang="en-US" b="1" dirty="0">
                <a:solidFill>
                  <a:srgbClr val="000066"/>
                </a:solidFill>
              </a:rPr>
              <a:t>QRN</a:t>
            </a:r>
            <a:r>
              <a:rPr lang="en-US" altLang="en-US" dirty="0">
                <a:solidFill>
                  <a:srgbClr val="000066"/>
                </a:solidFill>
              </a:rPr>
              <a:t>" means “</a:t>
            </a:r>
            <a:r>
              <a:rPr lang="en-US" altLang="en-US" b="1" dirty="0">
                <a:solidFill>
                  <a:srgbClr val="000066"/>
                </a:solidFill>
              </a:rPr>
              <a:t>I am troubled by static</a:t>
            </a:r>
            <a:r>
              <a:rPr lang="en-US" altLang="en-US" dirty="0">
                <a:solidFill>
                  <a:srgbClr val="000066"/>
                </a:solidFill>
              </a:rPr>
              <a:t>.” </a:t>
            </a:r>
            <a:r>
              <a:rPr lang="en-US" altLang="en-US" sz="750" dirty="0">
                <a:solidFill>
                  <a:srgbClr val="000066"/>
                </a:solidFill>
              </a:rPr>
              <a:t>(G2C10)</a:t>
            </a:r>
            <a:r>
              <a:rPr lang="en-US" altLang="en-US" dirty="0">
                <a:solidFill>
                  <a:srgbClr val="000066"/>
                </a:solidFill>
              </a:rPr>
              <a:t> </a:t>
            </a:r>
          </a:p>
          <a:p>
            <a:pPr lvl="0">
              <a:buFont typeface="Wingdings" panose="05000000000000000000" pitchFamily="2" charset="2"/>
              <a:buChar char="Ø"/>
              <a:defRPr/>
            </a:pPr>
            <a:endParaRPr lang="en-US" altLang="en-US" dirty="0">
              <a:solidFill>
                <a:srgbClr val="000066"/>
              </a:solidFill>
            </a:endParaRPr>
          </a:p>
          <a:p>
            <a:pPr lvl="1">
              <a:buFont typeface="Arial" panose="020B0604020202020204" pitchFamily="34" charset="0"/>
              <a:buChar char="•"/>
              <a:defRPr/>
            </a:pPr>
            <a:r>
              <a:rPr lang="en-US" altLang="en-US" dirty="0">
                <a:solidFill>
                  <a:srgbClr val="000066"/>
                </a:solidFill>
              </a:rPr>
              <a:t>The Q signal “</a:t>
            </a:r>
            <a:r>
              <a:rPr lang="en-US" altLang="en-US" b="1" dirty="0">
                <a:solidFill>
                  <a:srgbClr val="000066"/>
                </a:solidFill>
              </a:rPr>
              <a:t>QRV</a:t>
            </a:r>
            <a:r>
              <a:rPr lang="en-US" altLang="en-US" dirty="0">
                <a:solidFill>
                  <a:srgbClr val="000066"/>
                </a:solidFill>
              </a:rPr>
              <a:t>” means, “</a:t>
            </a:r>
            <a:r>
              <a:rPr lang="en-US" altLang="en-US" b="1" dirty="0">
                <a:solidFill>
                  <a:srgbClr val="000066"/>
                </a:solidFill>
              </a:rPr>
              <a:t>I am ready to receive messages</a:t>
            </a:r>
            <a:r>
              <a:rPr lang="en-US" altLang="en-US" dirty="0">
                <a:solidFill>
                  <a:srgbClr val="000066"/>
                </a:solidFill>
              </a:rPr>
              <a:t>.” </a:t>
            </a:r>
            <a:r>
              <a:rPr lang="en-US" altLang="en-US" sz="750" dirty="0">
                <a:solidFill>
                  <a:srgbClr val="000066"/>
                </a:solidFill>
              </a:rPr>
              <a:t>(G2C11)</a:t>
            </a:r>
            <a:r>
              <a:rPr lang="en-US" altLang="en-US" dirty="0">
                <a:solidFill>
                  <a:srgbClr val="000066"/>
                </a:solidFill>
              </a:rPr>
              <a:t> </a:t>
            </a:r>
          </a:p>
          <a:p>
            <a:pPr lvl="0">
              <a:buFont typeface="Wingdings" panose="05000000000000000000" pitchFamily="2" charset="2"/>
              <a:buChar char="Ø"/>
              <a:defRPr/>
            </a:pPr>
            <a:endParaRPr lang="en-US" altLang="en-US" dirty="0">
              <a:solidFill>
                <a:srgbClr val="000066"/>
              </a:solidFill>
            </a:endParaRPr>
          </a:p>
          <a:p>
            <a:pPr lvl="1">
              <a:buFont typeface="Arial" panose="020B0604020202020204" pitchFamily="34" charset="0"/>
              <a:buChar char="•"/>
              <a:defRPr/>
            </a:pPr>
            <a:r>
              <a:rPr lang="en-US" altLang="en-US" dirty="0">
                <a:solidFill>
                  <a:srgbClr val="000066"/>
                </a:solidFill>
              </a:rPr>
              <a:t>The Q signal "</a:t>
            </a:r>
            <a:r>
              <a:rPr lang="en-US" altLang="en-US" b="1" dirty="0">
                <a:solidFill>
                  <a:srgbClr val="000066"/>
                </a:solidFill>
              </a:rPr>
              <a:t>QSL</a:t>
            </a:r>
            <a:r>
              <a:rPr lang="en-US" altLang="en-US" dirty="0">
                <a:solidFill>
                  <a:srgbClr val="000066"/>
                </a:solidFill>
              </a:rPr>
              <a:t>" means, “</a:t>
            </a:r>
            <a:r>
              <a:rPr lang="en-US" altLang="en-US" b="1" dirty="0">
                <a:solidFill>
                  <a:srgbClr val="000066"/>
                </a:solidFill>
              </a:rPr>
              <a:t>I acknowledge receipt</a:t>
            </a:r>
            <a:r>
              <a:rPr lang="en-US" altLang="en-US" dirty="0">
                <a:solidFill>
                  <a:srgbClr val="000066"/>
                </a:solidFill>
              </a:rPr>
              <a:t>.” </a:t>
            </a:r>
            <a:r>
              <a:rPr lang="en-US" altLang="en-US" sz="750" dirty="0">
                <a:solidFill>
                  <a:srgbClr val="000066"/>
                </a:solidFill>
              </a:rPr>
              <a:t>(G2C09)</a:t>
            </a:r>
            <a:r>
              <a:rPr lang="en-US" altLang="en-US" dirty="0">
                <a:solidFill>
                  <a:srgbClr val="000066"/>
                </a:solidFill>
              </a:rPr>
              <a:t> </a:t>
            </a:r>
          </a:p>
          <a:p>
            <a:pPr lvl="0">
              <a:buFont typeface="Wingdings" panose="05000000000000000000" pitchFamily="2" charset="2"/>
              <a:buChar char="Ø"/>
              <a:defRPr/>
            </a:pPr>
            <a:endParaRPr lang="en-US" altLang="en-US" dirty="0">
              <a:solidFill>
                <a:srgbClr val="000066"/>
              </a:solidFill>
              <a:latin typeface="Rockwell" pitchFamily="18" charset="0"/>
            </a:endParaRPr>
          </a:p>
          <a:p>
            <a:pPr lvl="1">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sz="900" dirty="0"/>
          </a:p>
          <a:p>
            <a:endParaRPr lang="en-US" altLang="en-US" dirty="0"/>
          </a:p>
          <a:p>
            <a:endParaRPr lang="en-US" altLang="en-US" sz="750" dirty="0"/>
          </a:p>
          <a:p>
            <a:endParaRPr lang="en-US" altLang="en-US" sz="750" dirty="0"/>
          </a:p>
          <a:p>
            <a:endParaRPr lang="en-US" altLang="en-US" sz="750" dirty="0"/>
          </a:p>
          <a:p>
            <a:endParaRPr lang="en-US" altLang="en-US" dirty="0"/>
          </a:p>
          <a:p>
            <a:endParaRPr lang="en-US" altLang="en-US" dirty="0"/>
          </a:p>
        </p:txBody>
      </p:sp>
      <p:sp>
        <p:nvSpPr>
          <p:cNvPr id="8196" name="Slide Number Placeholder 3"/>
          <p:cNvSpPr>
            <a:spLocks noGrp="1"/>
          </p:cNvSpPr>
          <p:nvPr>
            <p:ph type="sldNum" sz="quarter" idx="12"/>
          </p:nvPr>
        </p:nvSpPr>
        <p:spPr>
          <a:xfrm>
            <a:off x="8281219" y="4683919"/>
            <a:ext cx="405581" cy="357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7BA6097E-64FA-47A1-8F86-297BFD7BD4E8}" type="slidenum">
              <a:rPr lang="en-US" altLang="en-US">
                <a:solidFill>
                  <a:srgbClr val="000066"/>
                </a:solidFill>
                <a:latin typeface="Times New Roman" panose="02020603050405020304" pitchFamily="18" charset="0"/>
              </a:rPr>
              <a:pPr eaLnBrk="1" hangingPunct="1"/>
              <a:t>11</a:t>
            </a:fld>
            <a:endParaRPr lang="en-US" altLang="en-US" dirty="0">
              <a:solidFill>
                <a:srgbClr val="000066"/>
              </a:solidFill>
              <a:latin typeface="Times New Roman" panose="02020603050405020304" pitchFamily="18" charset="0"/>
            </a:endParaRPr>
          </a:p>
        </p:txBody>
      </p:sp>
      <p:sp>
        <p:nvSpPr>
          <p:cNvPr id="5" name="Text Box 4"/>
          <p:cNvSpPr txBox="1">
            <a:spLocks noChangeArrowheads="1"/>
          </p:cNvSpPr>
          <p:nvPr/>
        </p:nvSpPr>
        <p:spPr bwMode="auto">
          <a:xfrm>
            <a:off x="958646" y="4557713"/>
            <a:ext cx="746268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1pPr>
            <a:lvl2pPr marL="742950" indent="-285750">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2pPr>
            <a:lvl3pPr marL="1143000" indent="-228600">
              <a:spcBef>
                <a:spcPct val="20000"/>
              </a:spcBef>
              <a:buClr>
                <a:srgbClr val="FF1515"/>
              </a:buClr>
              <a:buFont typeface="Wingdings" panose="05000000000000000000" pitchFamily="2" charset="2"/>
              <a:buChar char="Ø"/>
              <a:defRPr sz="2400">
                <a:solidFill>
                  <a:schemeClr val="tx1"/>
                </a:solidFill>
                <a:latin typeface="Rockwell" panose="02060603020205020403" pitchFamily="18" charset="0"/>
              </a:defRPr>
            </a:lvl3pPr>
            <a:lvl4pPr marL="1600200" indent="-228600">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4pPr>
            <a:lvl5pPr marL="2057400" indent="-228600">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9pPr>
          </a:lstStyle>
          <a:p>
            <a:pPr defTabSz="685800" fontAlgn="base">
              <a:spcBef>
                <a:spcPct val="50000"/>
              </a:spcBef>
              <a:spcAft>
                <a:spcPct val="0"/>
              </a:spcAft>
              <a:buClrTx/>
              <a:buNone/>
              <a:defRPr/>
            </a:pPr>
            <a:r>
              <a:rPr lang="en-US" altLang="en-US" sz="1800" kern="0" dirty="0">
                <a:solidFill>
                  <a:srgbClr val="FF0000"/>
                </a:solidFill>
                <a:latin typeface="+mn-lt"/>
              </a:rPr>
              <a:t>Q signals always begin with the letter ‘Q’ and only have three letters.</a:t>
            </a:r>
          </a:p>
        </p:txBody>
      </p:sp>
      <p:sp>
        <p:nvSpPr>
          <p:cNvPr id="6" name="Rectangle 2">
            <a:extLst>
              <a:ext uri="{FF2B5EF4-FFF2-40B4-BE49-F238E27FC236}">
                <a16:creationId xmlns:a16="http://schemas.microsoft.com/office/drawing/2014/main" id="{89F9294F-04A0-1082-53CE-551BE455A8C2}"/>
              </a:ext>
            </a:extLst>
          </p:cNvPr>
          <p:cNvSpPr txBox="1">
            <a:spLocks noChangeArrowheads="1"/>
          </p:cNvSpPr>
          <p:nvPr/>
        </p:nvSpPr>
        <p:spPr>
          <a:xfrm>
            <a:off x="769257" y="426245"/>
            <a:ext cx="7886700" cy="605630"/>
          </a:xfrm>
          <a:prstGeom prst="rect">
            <a:avLst/>
          </a:prstGeom>
          <a:noFill/>
        </p:spPr>
        <p:txBody>
          <a:bodyPr vert="horz" lIns="0" tIns="36000" rIns="0" bIns="36000" rtlCol="0" anchor="t">
            <a:normAutofit/>
          </a:bodyPr>
          <a:lst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a:lstStyle>
          <a:p>
            <a:pPr algn="ctr"/>
            <a:r>
              <a:rPr lang="en-US" altLang="en-US" sz="3000" b="1"/>
              <a:t>CW Lives</a:t>
            </a:r>
            <a:endParaRPr lang="en-US" altLang="en-US" sz="3000" b="1" dirty="0"/>
          </a:p>
        </p:txBody>
      </p:sp>
    </p:spTree>
    <p:extLst>
      <p:ext uri="{BB962C8B-B14F-4D97-AF65-F5344CB8AC3E}">
        <p14:creationId xmlns:p14="http://schemas.microsoft.com/office/powerpoint/2010/main" val="2375951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left)">
                                      <p:cBhvr>
                                        <p:cTn id="17" dur="1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10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left)">
                                      <p:cBhvr>
                                        <p:cTn id="22" dur="1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wipe(left)">
                                      <p:cBhvr>
                                        <p:cTn id="27" dur="10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wipe(left)">
                                      <p:cBhvr>
                                        <p:cTn id="32" dur="10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down)">
                                      <p:cBhvr>
                                        <p:cTn id="3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1143000" y="265290"/>
            <a:ext cx="6858000" cy="531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120" tIns="34560" rIns="69120" bIns="34560" numCol="1" anchor="ctr" anchorCtr="0" compatLnSpc="1">
            <a:prstTxWarp prst="textNoShape">
              <a:avLst/>
            </a:prstTxWarp>
            <a:spAutoFit/>
          </a:bodyPr>
          <a:lstStyle>
            <a:lvl1pPr algn="l" rtl="0" eaLnBrk="0" fontAlgn="base" hangingPunct="0">
              <a:spcBef>
                <a:spcPct val="0"/>
              </a:spcBef>
              <a:spcAft>
                <a:spcPct val="0"/>
              </a:spcAft>
              <a:defRPr sz="2400">
                <a:solidFill>
                  <a:schemeClr val="bg1"/>
                </a:solidFill>
                <a:latin typeface="Rockwell" pitchFamily="18" charset="0"/>
                <a:ea typeface="+mj-ea"/>
                <a:cs typeface="+mj-cs"/>
              </a:defRPr>
            </a:lvl1pPr>
            <a:lvl2pPr algn="l" rtl="0" eaLnBrk="0" fontAlgn="base" hangingPunct="0">
              <a:spcBef>
                <a:spcPct val="0"/>
              </a:spcBef>
              <a:spcAft>
                <a:spcPct val="0"/>
              </a:spcAft>
              <a:defRPr sz="2400">
                <a:solidFill>
                  <a:schemeClr val="bg1"/>
                </a:solidFill>
                <a:latin typeface="Rockwell" pitchFamily="18" charset="0"/>
              </a:defRPr>
            </a:lvl2pPr>
            <a:lvl3pPr algn="l" rtl="0" eaLnBrk="0" fontAlgn="base" hangingPunct="0">
              <a:spcBef>
                <a:spcPct val="0"/>
              </a:spcBef>
              <a:spcAft>
                <a:spcPct val="0"/>
              </a:spcAft>
              <a:defRPr sz="2400">
                <a:solidFill>
                  <a:schemeClr val="bg1"/>
                </a:solidFill>
                <a:latin typeface="Rockwell" pitchFamily="18" charset="0"/>
              </a:defRPr>
            </a:lvl3pPr>
            <a:lvl4pPr algn="l" rtl="0" eaLnBrk="0" fontAlgn="base" hangingPunct="0">
              <a:spcBef>
                <a:spcPct val="0"/>
              </a:spcBef>
              <a:spcAft>
                <a:spcPct val="0"/>
              </a:spcAft>
              <a:defRPr sz="2400">
                <a:solidFill>
                  <a:schemeClr val="bg1"/>
                </a:solidFill>
                <a:latin typeface="Rockwell" pitchFamily="18" charset="0"/>
              </a:defRPr>
            </a:lvl4pPr>
            <a:lvl5pPr algn="l" rtl="0" eaLnBrk="0" fontAlgn="base" hangingPunct="0">
              <a:spcBef>
                <a:spcPct val="0"/>
              </a:spcBef>
              <a:spcAft>
                <a:spcPct val="0"/>
              </a:spcAft>
              <a:defRPr sz="2400">
                <a:solidFill>
                  <a:schemeClr val="bg1"/>
                </a:solidFill>
                <a:latin typeface="Rockwell" pitchFamily="18" charset="0"/>
              </a:defRPr>
            </a:lvl5pPr>
            <a:lvl6pPr marL="457200" algn="l" rtl="0" fontAlgn="base">
              <a:spcBef>
                <a:spcPct val="0"/>
              </a:spcBef>
              <a:spcAft>
                <a:spcPct val="0"/>
              </a:spcAft>
              <a:defRPr sz="4000">
                <a:solidFill>
                  <a:schemeClr val="bg1"/>
                </a:solidFill>
                <a:latin typeface="Arial" charset="0"/>
              </a:defRPr>
            </a:lvl6pPr>
            <a:lvl7pPr marL="914400" algn="l" rtl="0" fontAlgn="base">
              <a:spcBef>
                <a:spcPct val="0"/>
              </a:spcBef>
              <a:spcAft>
                <a:spcPct val="0"/>
              </a:spcAft>
              <a:defRPr sz="4000">
                <a:solidFill>
                  <a:schemeClr val="bg1"/>
                </a:solidFill>
                <a:latin typeface="Arial" charset="0"/>
              </a:defRPr>
            </a:lvl7pPr>
            <a:lvl8pPr marL="1371600" algn="l" rtl="0" fontAlgn="base">
              <a:spcBef>
                <a:spcPct val="0"/>
              </a:spcBef>
              <a:spcAft>
                <a:spcPct val="0"/>
              </a:spcAft>
              <a:defRPr sz="4000">
                <a:solidFill>
                  <a:schemeClr val="bg1"/>
                </a:solidFill>
                <a:latin typeface="Arial" charset="0"/>
              </a:defRPr>
            </a:lvl8pPr>
            <a:lvl9pPr marL="1828800" algn="l" rtl="0" fontAlgn="base">
              <a:spcBef>
                <a:spcPct val="0"/>
              </a:spcBef>
              <a:spcAft>
                <a:spcPct val="0"/>
              </a:spcAft>
              <a:defRPr sz="4000">
                <a:solidFill>
                  <a:schemeClr val="bg1"/>
                </a:solidFill>
                <a:latin typeface="Arial" charset="0"/>
              </a:defRPr>
            </a:lvl9pPr>
          </a:lstStyle>
          <a:p>
            <a:pPr algn="ctr" defTabSz="342900" eaLnBrk="1" hangingPunct="1">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lang="en-US" sz="3000" b="1" kern="0" dirty="0"/>
              <a:t>CW Lives</a:t>
            </a:r>
            <a:r>
              <a:rPr lang="en-GB" sz="1350" kern="0" dirty="0">
                <a:effectLst>
                  <a:outerShdw blurRad="38100" dist="38100" dir="2700000" algn="tl">
                    <a:srgbClr val="C0C0C0"/>
                  </a:outerShdw>
                </a:effectLst>
              </a:rPr>
              <a:t> </a:t>
            </a:r>
          </a:p>
        </p:txBody>
      </p:sp>
      <p:sp>
        <p:nvSpPr>
          <p:cNvPr id="4" name="Rectangle 3"/>
          <p:cNvSpPr/>
          <p:nvPr/>
        </p:nvSpPr>
        <p:spPr>
          <a:xfrm>
            <a:off x="499555" y="890085"/>
            <a:ext cx="637675" cy="369332"/>
          </a:xfrm>
          <a:prstGeom prst="rect">
            <a:avLst/>
          </a:prstGeom>
        </p:spPr>
        <p:txBody>
          <a:bodyPr wrap="none">
            <a:spAutoFit/>
          </a:bodyPr>
          <a:lstStyle/>
          <a:p>
            <a:r>
              <a:rPr lang="en-US" altLang="en-US" b="1" dirty="0">
                <a:solidFill>
                  <a:srgbClr val="000066"/>
                </a:solidFill>
              </a:rPr>
              <a:t>QRS</a:t>
            </a:r>
            <a:r>
              <a:rPr lang="en-US" altLang="en-US" dirty="0">
                <a:solidFill>
                  <a:srgbClr val="000066"/>
                </a:solidFill>
                <a:latin typeface="Rockwell" pitchFamily="18" charset="0"/>
              </a:rPr>
              <a:t> </a:t>
            </a:r>
            <a:endParaRPr lang="en-US" dirty="0"/>
          </a:p>
        </p:txBody>
      </p:sp>
      <p:sp>
        <p:nvSpPr>
          <p:cNvPr id="5" name="Rectangle 4"/>
          <p:cNvSpPr/>
          <p:nvPr/>
        </p:nvSpPr>
        <p:spPr>
          <a:xfrm>
            <a:off x="499555" y="1236334"/>
            <a:ext cx="598562" cy="369332"/>
          </a:xfrm>
          <a:prstGeom prst="rect">
            <a:avLst/>
          </a:prstGeom>
        </p:spPr>
        <p:txBody>
          <a:bodyPr wrap="none">
            <a:spAutoFit/>
          </a:bodyPr>
          <a:lstStyle/>
          <a:p>
            <a:r>
              <a:rPr lang="en-US" altLang="en-US" b="1" dirty="0">
                <a:solidFill>
                  <a:srgbClr val="000066"/>
                </a:solidFill>
              </a:rPr>
              <a:t>QTH</a:t>
            </a:r>
            <a:endParaRPr lang="en-US" b="1" dirty="0">
              <a:solidFill>
                <a:srgbClr val="000066"/>
              </a:solidFill>
            </a:endParaRPr>
          </a:p>
        </p:txBody>
      </p:sp>
      <p:sp>
        <p:nvSpPr>
          <p:cNvPr id="6" name="Rectangle 5"/>
          <p:cNvSpPr/>
          <p:nvPr/>
        </p:nvSpPr>
        <p:spPr>
          <a:xfrm>
            <a:off x="504364" y="1931234"/>
            <a:ext cx="628057" cy="369332"/>
          </a:xfrm>
          <a:prstGeom prst="rect">
            <a:avLst/>
          </a:prstGeom>
        </p:spPr>
        <p:txBody>
          <a:bodyPr wrap="none">
            <a:spAutoFit/>
          </a:bodyPr>
          <a:lstStyle/>
          <a:p>
            <a:r>
              <a:rPr lang="en-US" altLang="en-US" b="1" dirty="0">
                <a:solidFill>
                  <a:srgbClr val="000066"/>
                </a:solidFill>
              </a:rPr>
              <a:t>QRT</a:t>
            </a:r>
            <a:r>
              <a:rPr lang="en-US" altLang="en-US" sz="1350" dirty="0">
                <a:solidFill>
                  <a:srgbClr val="000066"/>
                </a:solidFill>
                <a:latin typeface="Rockwell" pitchFamily="18" charset="0"/>
              </a:rPr>
              <a:t> </a:t>
            </a:r>
            <a:endParaRPr lang="en-US" sz="1350" dirty="0"/>
          </a:p>
        </p:txBody>
      </p:sp>
      <p:sp>
        <p:nvSpPr>
          <p:cNvPr id="7" name="Rectangle 6"/>
          <p:cNvSpPr/>
          <p:nvPr/>
        </p:nvSpPr>
        <p:spPr>
          <a:xfrm>
            <a:off x="501959" y="1582583"/>
            <a:ext cx="628698" cy="369332"/>
          </a:xfrm>
          <a:prstGeom prst="rect">
            <a:avLst/>
          </a:prstGeom>
        </p:spPr>
        <p:txBody>
          <a:bodyPr wrap="none">
            <a:spAutoFit/>
          </a:bodyPr>
          <a:lstStyle/>
          <a:p>
            <a:r>
              <a:rPr lang="en-US" altLang="en-US" b="1" dirty="0">
                <a:solidFill>
                  <a:srgbClr val="000066"/>
                </a:solidFill>
              </a:rPr>
              <a:t>QRL</a:t>
            </a:r>
            <a:r>
              <a:rPr lang="en-US" altLang="en-US" dirty="0">
                <a:solidFill>
                  <a:srgbClr val="000066"/>
                </a:solidFill>
                <a:latin typeface="Rockwell" pitchFamily="18" charset="0"/>
              </a:rPr>
              <a:t> </a:t>
            </a:r>
            <a:endParaRPr lang="en-US" sz="1350" dirty="0"/>
          </a:p>
        </p:txBody>
      </p:sp>
      <p:sp>
        <p:nvSpPr>
          <p:cNvPr id="8" name="Rectangle 7"/>
          <p:cNvSpPr/>
          <p:nvPr/>
        </p:nvSpPr>
        <p:spPr>
          <a:xfrm>
            <a:off x="504364" y="2279886"/>
            <a:ext cx="668773" cy="369332"/>
          </a:xfrm>
          <a:prstGeom prst="rect">
            <a:avLst/>
          </a:prstGeom>
        </p:spPr>
        <p:txBody>
          <a:bodyPr wrap="none">
            <a:spAutoFit/>
          </a:bodyPr>
          <a:lstStyle/>
          <a:p>
            <a:r>
              <a:rPr lang="en-US" altLang="en-US" b="1" dirty="0">
                <a:solidFill>
                  <a:srgbClr val="000066"/>
                </a:solidFill>
              </a:rPr>
              <a:t>QRN</a:t>
            </a:r>
            <a:r>
              <a:rPr lang="en-US" altLang="en-US" sz="1350" dirty="0">
                <a:solidFill>
                  <a:srgbClr val="000066"/>
                </a:solidFill>
                <a:latin typeface="Rockwell" pitchFamily="18" charset="0"/>
              </a:rPr>
              <a:t> </a:t>
            </a:r>
            <a:endParaRPr lang="en-US" sz="1350" dirty="0"/>
          </a:p>
        </p:txBody>
      </p:sp>
      <p:sp>
        <p:nvSpPr>
          <p:cNvPr id="9" name="Rectangle 8"/>
          <p:cNvSpPr/>
          <p:nvPr/>
        </p:nvSpPr>
        <p:spPr>
          <a:xfrm>
            <a:off x="486329" y="2616788"/>
            <a:ext cx="718466" cy="369332"/>
          </a:xfrm>
          <a:prstGeom prst="rect">
            <a:avLst/>
          </a:prstGeom>
        </p:spPr>
        <p:txBody>
          <a:bodyPr wrap="none">
            <a:spAutoFit/>
          </a:bodyPr>
          <a:lstStyle/>
          <a:p>
            <a:r>
              <a:rPr lang="en-US" altLang="en-US" b="1" dirty="0">
                <a:solidFill>
                  <a:srgbClr val="000066"/>
                </a:solidFill>
              </a:rPr>
              <a:t>QRM</a:t>
            </a:r>
            <a:r>
              <a:rPr lang="en-US" altLang="en-US" sz="1350" dirty="0">
                <a:solidFill>
                  <a:srgbClr val="000066"/>
                </a:solidFill>
                <a:latin typeface="Rockwell" pitchFamily="18" charset="0"/>
              </a:rPr>
              <a:t> </a:t>
            </a:r>
            <a:endParaRPr lang="en-US" sz="1350" dirty="0"/>
          </a:p>
        </p:txBody>
      </p:sp>
      <p:sp>
        <p:nvSpPr>
          <p:cNvPr id="10" name="Rectangle 9"/>
          <p:cNvSpPr/>
          <p:nvPr/>
        </p:nvSpPr>
        <p:spPr>
          <a:xfrm>
            <a:off x="499555" y="2952419"/>
            <a:ext cx="649922" cy="369332"/>
          </a:xfrm>
          <a:prstGeom prst="rect">
            <a:avLst/>
          </a:prstGeom>
        </p:spPr>
        <p:txBody>
          <a:bodyPr wrap="none">
            <a:spAutoFit/>
          </a:bodyPr>
          <a:lstStyle/>
          <a:p>
            <a:r>
              <a:rPr lang="en-US" altLang="en-US" b="1" dirty="0">
                <a:solidFill>
                  <a:srgbClr val="000066"/>
                </a:solidFill>
              </a:rPr>
              <a:t>QRV</a:t>
            </a:r>
            <a:r>
              <a:rPr lang="en-US" altLang="en-US" sz="1350" dirty="0">
                <a:solidFill>
                  <a:srgbClr val="000066"/>
                </a:solidFill>
                <a:latin typeface="Rockwell" pitchFamily="18" charset="0"/>
              </a:rPr>
              <a:t> </a:t>
            </a:r>
            <a:endParaRPr lang="en-US" sz="1350" dirty="0"/>
          </a:p>
        </p:txBody>
      </p:sp>
      <p:sp>
        <p:nvSpPr>
          <p:cNvPr id="11" name="Rectangle 10"/>
          <p:cNvSpPr/>
          <p:nvPr/>
        </p:nvSpPr>
        <p:spPr>
          <a:xfrm>
            <a:off x="469692" y="3289321"/>
            <a:ext cx="583814" cy="369332"/>
          </a:xfrm>
          <a:prstGeom prst="rect">
            <a:avLst/>
          </a:prstGeom>
        </p:spPr>
        <p:txBody>
          <a:bodyPr wrap="none">
            <a:spAutoFit/>
          </a:bodyPr>
          <a:lstStyle/>
          <a:p>
            <a:r>
              <a:rPr lang="en-US" altLang="en-US" b="1" dirty="0">
                <a:solidFill>
                  <a:srgbClr val="000066"/>
                </a:solidFill>
              </a:rPr>
              <a:t>QRZ</a:t>
            </a:r>
            <a:endParaRPr lang="en-US" b="1" dirty="0">
              <a:solidFill>
                <a:srgbClr val="000066"/>
              </a:solidFill>
            </a:endParaRPr>
          </a:p>
        </p:txBody>
      </p:sp>
      <p:sp>
        <p:nvSpPr>
          <p:cNvPr id="12" name="Rectangle 11"/>
          <p:cNvSpPr/>
          <p:nvPr/>
        </p:nvSpPr>
        <p:spPr>
          <a:xfrm>
            <a:off x="486329" y="3650994"/>
            <a:ext cx="593432" cy="369332"/>
          </a:xfrm>
          <a:prstGeom prst="rect">
            <a:avLst/>
          </a:prstGeom>
        </p:spPr>
        <p:txBody>
          <a:bodyPr wrap="none">
            <a:spAutoFit/>
          </a:bodyPr>
          <a:lstStyle/>
          <a:p>
            <a:r>
              <a:rPr lang="en-US" altLang="en-US" b="1" dirty="0">
                <a:solidFill>
                  <a:srgbClr val="000066"/>
                </a:solidFill>
              </a:rPr>
              <a:t>QSL</a:t>
            </a:r>
            <a:r>
              <a:rPr lang="en-US" altLang="en-US" sz="1350" dirty="0">
                <a:solidFill>
                  <a:srgbClr val="000066"/>
                </a:solidFill>
                <a:latin typeface="Rockwell" pitchFamily="18" charset="0"/>
              </a:rPr>
              <a:t> </a:t>
            </a:r>
            <a:endParaRPr lang="en-US" sz="1350" dirty="0"/>
          </a:p>
        </p:txBody>
      </p:sp>
      <p:sp>
        <p:nvSpPr>
          <p:cNvPr id="13" name="Rectangle 12"/>
          <p:cNvSpPr/>
          <p:nvPr/>
        </p:nvSpPr>
        <p:spPr>
          <a:xfrm>
            <a:off x="489936" y="4012667"/>
            <a:ext cx="611449" cy="369332"/>
          </a:xfrm>
          <a:prstGeom prst="rect">
            <a:avLst/>
          </a:prstGeom>
        </p:spPr>
        <p:txBody>
          <a:bodyPr wrap="none">
            <a:spAutoFit/>
          </a:bodyPr>
          <a:lstStyle/>
          <a:p>
            <a:r>
              <a:rPr lang="en-US" altLang="en-US" b="1" dirty="0">
                <a:solidFill>
                  <a:srgbClr val="000066"/>
                </a:solidFill>
              </a:rPr>
              <a:t>QSY</a:t>
            </a:r>
            <a:r>
              <a:rPr lang="en-US" altLang="en-US" sz="1350" dirty="0">
                <a:solidFill>
                  <a:srgbClr val="000066"/>
                </a:solidFill>
                <a:latin typeface="Rockwell" pitchFamily="18" charset="0"/>
              </a:rPr>
              <a:t> </a:t>
            </a:r>
            <a:endParaRPr lang="en-US" sz="1350" dirty="0"/>
          </a:p>
        </p:txBody>
      </p:sp>
      <p:sp>
        <p:nvSpPr>
          <p:cNvPr id="14" name="TextBox 13"/>
          <p:cNvSpPr txBox="1"/>
          <p:nvPr/>
        </p:nvSpPr>
        <p:spPr>
          <a:xfrm>
            <a:off x="1211385" y="903550"/>
            <a:ext cx="3089094" cy="330411"/>
          </a:xfrm>
          <a:prstGeom prst="rect">
            <a:avLst/>
          </a:prstGeom>
          <a:noFill/>
        </p:spPr>
        <p:txBody>
          <a:bodyPr wrap="square" rtlCol="0">
            <a:spAutoFit/>
          </a:bodyPr>
          <a:lstStyle/>
          <a:p>
            <a:pPr marL="255985" indent="-255985" defTabSz="342900">
              <a:lnSpc>
                <a:spcPts val="1950"/>
              </a:lnSpc>
              <a:spcBef>
                <a:spcPts val="375"/>
              </a:spcBef>
              <a:tabLst>
                <a:tab pos="683419" algn="l"/>
                <a:tab pos="1369219" algn="l"/>
                <a:tab pos="2055019" algn="l"/>
                <a:tab pos="2740819" algn="l"/>
                <a:tab pos="3426619" algn="l"/>
                <a:tab pos="4112419" algn="l"/>
                <a:tab pos="4798219" algn="l"/>
                <a:tab pos="5484019" algn="l"/>
                <a:tab pos="6169819" algn="l"/>
                <a:tab pos="6855619" algn="l"/>
                <a:tab pos="7541419" algn="l"/>
              </a:tabLst>
              <a:defRPr/>
            </a:pPr>
            <a:r>
              <a:rPr lang="en-GB" sz="1350" b="1" dirty="0">
                <a:solidFill>
                  <a:schemeClr val="accent1"/>
                </a:solidFill>
              </a:rPr>
              <a:t>Send more slowly ( ___ WPM)</a:t>
            </a:r>
          </a:p>
        </p:txBody>
      </p:sp>
      <p:sp>
        <p:nvSpPr>
          <p:cNvPr id="15" name="TextBox 14"/>
          <p:cNvSpPr txBox="1"/>
          <p:nvPr/>
        </p:nvSpPr>
        <p:spPr>
          <a:xfrm>
            <a:off x="1211385" y="1240112"/>
            <a:ext cx="1910188" cy="300082"/>
          </a:xfrm>
          <a:prstGeom prst="rect">
            <a:avLst/>
          </a:prstGeom>
          <a:noFill/>
        </p:spPr>
        <p:txBody>
          <a:bodyPr wrap="square" rtlCol="0">
            <a:spAutoFit/>
          </a:bodyPr>
          <a:lstStyle/>
          <a:p>
            <a:r>
              <a:rPr lang="en-US" sz="1350" b="1" dirty="0">
                <a:solidFill>
                  <a:schemeClr val="accent1"/>
                </a:solidFill>
              </a:rPr>
              <a:t>My location is ….</a:t>
            </a:r>
          </a:p>
        </p:txBody>
      </p:sp>
      <p:sp>
        <p:nvSpPr>
          <p:cNvPr id="16" name="TextBox 15"/>
          <p:cNvSpPr txBox="1"/>
          <p:nvPr/>
        </p:nvSpPr>
        <p:spPr>
          <a:xfrm>
            <a:off x="1211385" y="1599823"/>
            <a:ext cx="1316421" cy="300082"/>
          </a:xfrm>
          <a:prstGeom prst="rect">
            <a:avLst/>
          </a:prstGeom>
          <a:noFill/>
        </p:spPr>
        <p:txBody>
          <a:bodyPr wrap="square" rtlCol="0">
            <a:spAutoFit/>
          </a:bodyPr>
          <a:lstStyle/>
          <a:p>
            <a:r>
              <a:rPr lang="en-US" sz="1350" b="1" dirty="0">
                <a:solidFill>
                  <a:schemeClr val="accent1"/>
                </a:solidFill>
              </a:rPr>
              <a:t>I am busy.</a:t>
            </a:r>
          </a:p>
        </p:txBody>
      </p:sp>
      <p:sp>
        <p:nvSpPr>
          <p:cNvPr id="17" name="TextBox 16"/>
          <p:cNvSpPr txBox="1"/>
          <p:nvPr/>
        </p:nvSpPr>
        <p:spPr>
          <a:xfrm>
            <a:off x="1211386" y="1977119"/>
            <a:ext cx="1584434" cy="300082"/>
          </a:xfrm>
          <a:prstGeom prst="rect">
            <a:avLst/>
          </a:prstGeom>
          <a:noFill/>
        </p:spPr>
        <p:txBody>
          <a:bodyPr wrap="square" rtlCol="0">
            <a:spAutoFit/>
          </a:bodyPr>
          <a:lstStyle/>
          <a:p>
            <a:r>
              <a:rPr lang="en-US" sz="1350" b="1" dirty="0">
                <a:solidFill>
                  <a:schemeClr val="accent1"/>
                </a:solidFill>
              </a:rPr>
              <a:t>Stop sending..</a:t>
            </a:r>
          </a:p>
        </p:txBody>
      </p:sp>
      <p:sp>
        <p:nvSpPr>
          <p:cNvPr id="18" name="TextBox 17"/>
          <p:cNvSpPr txBox="1"/>
          <p:nvPr/>
        </p:nvSpPr>
        <p:spPr>
          <a:xfrm>
            <a:off x="1213517" y="2288167"/>
            <a:ext cx="2364828" cy="300082"/>
          </a:xfrm>
          <a:prstGeom prst="rect">
            <a:avLst/>
          </a:prstGeom>
          <a:noFill/>
        </p:spPr>
        <p:txBody>
          <a:bodyPr wrap="square" rtlCol="0">
            <a:spAutoFit/>
          </a:bodyPr>
          <a:lstStyle/>
          <a:p>
            <a:r>
              <a:rPr lang="en-US" sz="1350" b="1" dirty="0">
                <a:solidFill>
                  <a:schemeClr val="accent1"/>
                </a:solidFill>
                <a:latin typeface="+mj-lt"/>
              </a:rPr>
              <a:t>I am </a:t>
            </a:r>
            <a:r>
              <a:rPr lang="en-US" sz="1350" b="1" dirty="0">
                <a:solidFill>
                  <a:schemeClr val="accent1"/>
                </a:solidFill>
              </a:rPr>
              <a:t>troubled</a:t>
            </a:r>
            <a:r>
              <a:rPr lang="en-US" sz="1350" b="1" dirty="0">
                <a:solidFill>
                  <a:schemeClr val="accent1"/>
                </a:solidFill>
                <a:latin typeface="+mj-lt"/>
              </a:rPr>
              <a:t> with static.</a:t>
            </a:r>
          </a:p>
        </p:txBody>
      </p:sp>
      <p:sp>
        <p:nvSpPr>
          <p:cNvPr id="19" name="TextBox 18"/>
          <p:cNvSpPr txBox="1"/>
          <p:nvPr/>
        </p:nvSpPr>
        <p:spPr>
          <a:xfrm>
            <a:off x="1194696" y="2664397"/>
            <a:ext cx="4035972" cy="300082"/>
          </a:xfrm>
          <a:prstGeom prst="rect">
            <a:avLst/>
          </a:prstGeom>
          <a:noFill/>
        </p:spPr>
        <p:txBody>
          <a:bodyPr wrap="square" rtlCol="0">
            <a:spAutoFit/>
          </a:bodyPr>
          <a:lstStyle/>
          <a:p>
            <a:r>
              <a:rPr lang="en-US" sz="1350" b="1" dirty="0">
                <a:solidFill>
                  <a:schemeClr val="accent1"/>
                </a:solidFill>
              </a:rPr>
              <a:t>Your transmission is being interfered with.</a:t>
            </a:r>
          </a:p>
        </p:txBody>
      </p:sp>
      <p:sp>
        <p:nvSpPr>
          <p:cNvPr id="20" name="TextBox 19"/>
          <p:cNvSpPr txBox="1"/>
          <p:nvPr/>
        </p:nvSpPr>
        <p:spPr>
          <a:xfrm>
            <a:off x="1211385" y="3012322"/>
            <a:ext cx="2462905" cy="300082"/>
          </a:xfrm>
          <a:prstGeom prst="rect">
            <a:avLst/>
          </a:prstGeom>
          <a:noFill/>
        </p:spPr>
        <p:txBody>
          <a:bodyPr wrap="square" rtlCol="0">
            <a:spAutoFit/>
          </a:bodyPr>
          <a:lstStyle/>
          <a:p>
            <a:r>
              <a:rPr lang="en-US" sz="1350" b="1" dirty="0">
                <a:solidFill>
                  <a:schemeClr val="accent1"/>
                </a:solidFill>
              </a:rPr>
              <a:t>I am ready.</a:t>
            </a:r>
          </a:p>
        </p:txBody>
      </p:sp>
      <p:sp>
        <p:nvSpPr>
          <p:cNvPr id="21" name="TextBox 20"/>
          <p:cNvSpPr txBox="1"/>
          <p:nvPr/>
        </p:nvSpPr>
        <p:spPr>
          <a:xfrm>
            <a:off x="1211385" y="3336221"/>
            <a:ext cx="1852449" cy="300082"/>
          </a:xfrm>
          <a:prstGeom prst="rect">
            <a:avLst/>
          </a:prstGeom>
          <a:noFill/>
        </p:spPr>
        <p:txBody>
          <a:bodyPr wrap="square" rtlCol="0">
            <a:spAutoFit/>
          </a:bodyPr>
          <a:lstStyle/>
          <a:p>
            <a:r>
              <a:rPr lang="en-US" sz="1350" b="1" dirty="0">
                <a:solidFill>
                  <a:schemeClr val="accent1"/>
                </a:solidFill>
              </a:rPr>
              <a:t>Who is calling me?</a:t>
            </a:r>
          </a:p>
        </p:txBody>
      </p:sp>
      <p:sp>
        <p:nvSpPr>
          <p:cNvPr id="22" name="TextBox 21"/>
          <p:cNvSpPr txBox="1"/>
          <p:nvPr/>
        </p:nvSpPr>
        <p:spPr>
          <a:xfrm>
            <a:off x="1194697" y="3677806"/>
            <a:ext cx="2727434" cy="300082"/>
          </a:xfrm>
          <a:prstGeom prst="rect">
            <a:avLst/>
          </a:prstGeom>
          <a:noFill/>
        </p:spPr>
        <p:txBody>
          <a:bodyPr wrap="square" rtlCol="0">
            <a:spAutoFit/>
          </a:bodyPr>
          <a:lstStyle/>
          <a:p>
            <a:r>
              <a:rPr lang="en-US" sz="1350" b="1" dirty="0">
                <a:solidFill>
                  <a:schemeClr val="accent1"/>
                </a:solidFill>
              </a:rPr>
              <a:t>I am acknowledging receipt.</a:t>
            </a:r>
          </a:p>
        </p:txBody>
      </p:sp>
      <p:sp>
        <p:nvSpPr>
          <p:cNvPr id="23" name="TextBox 22"/>
          <p:cNvSpPr txBox="1"/>
          <p:nvPr/>
        </p:nvSpPr>
        <p:spPr>
          <a:xfrm>
            <a:off x="1143000" y="4010316"/>
            <a:ext cx="3058511" cy="300082"/>
          </a:xfrm>
          <a:prstGeom prst="rect">
            <a:avLst/>
          </a:prstGeom>
          <a:noFill/>
        </p:spPr>
        <p:txBody>
          <a:bodyPr wrap="square" rtlCol="0">
            <a:spAutoFit/>
          </a:bodyPr>
          <a:lstStyle/>
          <a:p>
            <a:r>
              <a:rPr lang="en-US" sz="1350" b="1" dirty="0">
                <a:solidFill>
                  <a:schemeClr val="accent1"/>
                </a:solidFill>
              </a:rPr>
              <a:t>Change to another frequency</a:t>
            </a:r>
            <a:r>
              <a:rPr lang="en-US" sz="1350" dirty="0">
                <a:solidFill>
                  <a:schemeClr val="accent1"/>
                </a:solidFill>
                <a:latin typeface="Rockwell" panose="02060603020205020403" pitchFamily="18" charset="0"/>
              </a:rPr>
              <a:t>.</a:t>
            </a:r>
          </a:p>
        </p:txBody>
      </p:sp>
      <p:sp>
        <p:nvSpPr>
          <p:cNvPr id="24" name="Line 23"/>
          <p:cNvSpPr>
            <a:spLocks noChangeShapeType="1"/>
          </p:cNvSpPr>
          <p:nvPr/>
        </p:nvSpPr>
        <p:spPr bwMode="auto">
          <a:xfrm flipH="1" flipV="1">
            <a:off x="3572069" y="1119096"/>
            <a:ext cx="2702862" cy="1553884"/>
          </a:xfrm>
          <a:prstGeom prst="line">
            <a:avLst/>
          </a:prstGeom>
          <a:noFill/>
          <a:ln w="38100"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eaLnBrk="0" fontAlgn="base" hangingPunct="0">
              <a:spcBef>
                <a:spcPct val="0"/>
              </a:spcBef>
              <a:spcAft>
                <a:spcPct val="0"/>
              </a:spcAft>
            </a:pPr>
            <a:endParaRPr lang="en-US" sz="1350">
              <a:solidFill>
                <a:srgbClr val="000066"/>
              </a:solidFill>
            </a:endParaRPr>
          </a:p>
        </p:txBody>
      </p:sp>
      <p:sp>
        <p:nvSpPr>
          <p:cNvPr id="25" name="Line 23"/>
          <p:cNvSpPr>
            <a:spLocks noChangeShapeType="1"/>
          </p:cNvSpPr>
          <p:nvPr/>
        </p:nvSpPr>
        <p:spPr bwMode="auto">
          <a:xfrm flipH="1" flipV="1">
            <a:off x="2257780" y="1772648"/>
            <a:ext cx="4001130" cy="900332"/>
          </a:xfrm>
          <a:prstGeom prst="line">
            <a:avLst/>
          </a:prstGeom>
          <a:noFill/>
          <a:ln w="38100"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eaLnBrk="0" fontAlgn="base" hangingPunct="0">
              <a:spcBef>
                <a:spcPct val="0"/>
              </a:spcBef>
              <a:spcAft>
                <a:spcPct val="0"/>
              </a:spcAft>
            </a:pPr>
            <a:endParaRPr lang="en-US" sz="1350">
              <a:solidFill>
                <a:srgbClr val="000066"/>
              </a:solidFill>
            </a:endParaRPr>
          </a:p>
        </p:txBody>
      </p:sp>
      <p:sp>
        <p:nvSpPr>
          <p:cNvPr id="26" name="Line 23"/>
          <p:cNvSpPr>
            <a:spLocks noChangeShapeType="1"/>
          </p:cNvSpPr>
          <p:nvPr/>
        </p:nvSpPr>
        <p:spPr bwMode="auto">
          <a:xfrm flipH="1">
            <a:off x="3387436" y="2706390"/>
            <a:ext cx="2887494" cy="1271497"/>
          </a:xfrm>
          <a:prstGeom prst="line">
            <a:avLst/>
          </a:prstGeom>
          <a:noFill/>
          <a:ln w="38100"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eaLnBrk="0" fontAlgn="base" hangingPunct="0">
              <a:spcBef>
                <a:spcPct val="0"/>
              </a:spcBef>
              <a:spcAft>
                <a:spcPct val="0"/>
              </a:spcAft>
            </a:pPr>
            <a:endParaRPr lang="en-US" sz="1350">
              <a:solidFill>
                <a:srgbClr val="000066"/>
              </a:solidFill>
            </a:endParaRPr>
          </a:p>
        </p:txBody>
      </p:sp>
      <p:sp>
        <p:nvSpPr>
          <p:cNvPr id="27" name="Line 23"/>
          <p:cNvSpPr>
            <a:spLocks noChangeShapeType="1"/>
          </p:cNvSpPr>
          <p:nvPr/>
        </p:nvSpPr>
        <p:spPr bwMode="auto">
          <a:xfrm flipH="1" flipV="1">
            <a:off x="3454197" y="2452862"/>
            <a:ext cx="2793981" cy="231887"/>
          </a:xfrm>
          <a:prstGeom prst="line">
            <a:avLst/>
          </a:prstGeom>
          <a:noFill/>
          <a:ln w="38100"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eaLnBrk="0" fontAlgn="base" hangingPunct="0">
              <a:spcBef>
                <a:spcPct val="0"/>
              </a:spcBef>
              <a:spcAft>
                <a:spcPct val="0"/>
              </a:spcAft>
            </a:pPr>
            <a:endParaRPr lang="en-US" sz="1350">
              <a:solidFill>
                <a:srgbClr val="000066"/>
              </a:solidFill>
            </a:endParaRPr>
          </a:p>
        </p:txBody>
      </p:sp>
      <p:sp>
        <p:nvSpPr>
          <p:cNvPr id="28" name="Line 23"/>
          <p:cNvSpPr>
            <a:spLocks noChangeShapeType="1"/>
          </p:cNvSpPr>
          <p:nvPr/>
        </p:nvSpPr>
        <p:spPr bwMode="auto">
          <a:xfrm flipH="1">
            <a:off x="2161308" y="2706390"/>
            <a:ext cx="4113621" cy="489066"/>
          </a:xfrm>
          <a:prstGeom prst="line">
            <a:avLst/>
          </a:prstGeom>
          <a:noFill/>
          <a:ln w="38100" cap="sq">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eaLnBrk="0" fontAlgn="base" hangingPunct="0">
              <a:spcBef>
                <a:spcPct val="0"/>
              </a:spcBef>
              <a:spcAft>
                <a:spcPct val="0"/>
              </a:spcAft>
            </a:pPr>
            <a:endParaRPr lang="en-US" sz="1350">
              <a:solidFill>
                <a:srgbClr val="000066"/>
              </a:solidFill>
            </a:endParaRPr>
          </a:p>
        </p:txBody>
      </p:sp>
      <p:sp>
        <p:nvSpPr>
          <p:cNvPr id="29" name="Text Box 19"/>
          <p:cNvSpPr txBox="1">
            <a:spLocks noChangeArrowheads="1"/>
          </p:cNvSpPr>
          <p:nvPr/>
        </p:nvSpPr>
        <p:spPr bwMode="auto">
          <a:xfrm>
            <a:off x="6375038" y="2214274"/>
            <a:ext cx="1758699"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1pPr>
            <a:lvl2pPr marL="742950" indent="-285750">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2pPr>
            <a:lvl3pPr marL="1143000" indent="-228600">
              <a:spcBef>
                <a:spcPct val="20000"/>
              </a:spcBef>
              <a:buClr>
                <a:srgbClr val="FF1515"/>
              </a:buClr>
              <a:buFont typeface="Wingdings" panose="05000000000000000000" pitchFamily="2" charset="2"/>
              <a:buChar char="Ø"/>
              <a:defRPr sz="2400">
                <a:solidFill>
                  <a:schemeClr val="tx1"/>
                </a:solidFill>
                <a:latin typeface="Rockwell" panose="02060603020205020403" pitchFamily="18" charset="0"/>
              </a:defRPr>
            </a:lvl3pPr>
            <a:lvl4pPr marL="1600200" indent="-228600">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4pPr>
            <a:lvl5pPr marL="2057400" indent="-228600">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9pPr>
          </a:lstStyle>
          <a:p>
            <a:pPr fontAlgn="base">
              <a:spcBef>
                <a:spcPct val="50000"/>
              </a:spcBef>
              <a:spcAft>
                <a:spcPct val="0"/>
              </a:spcAft>
              <a:buClrTx/>
              <a:buFontTx/>
              <a:buNone/>
            </a:pPr>
            <a:r>
              <a:rPr lang="en-US" altLang="en-US" sz="1800" b="1" dirty="0">
                <a:solidFill>
                  <a:srgbClr val="FF0000"/>
                </a:solidFill>
                <a:latin typeface="+mn-lt"/>
              </a:rPr>
              <a:t>These five are the only ones that  may be on the exam.</a:t>
            </a:r>
          </a:p>
        </p:txBody>
      </p:sp>
      <p:sp>
        <p:nvSpPr>
          <p:cNvPr id="31" name="Slide Number Placeholder 3"/>
          <p:cNvSpPr txBox="1">
            <a:spLocks/>
          </p:cNvSpPr>
          <p:nvPr/>
        </p:nvSpPr>
        <p:spPr bwMode="auto">
          <a:xfrm>
            <a:off x="8281219" y="4683919"/>
            <a:ext cx="405581" cy="357188"/>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r" defTabSz="914400" rtl="0" eaLnBrk="0" latinLnBrk="0" hangingPunct="0">
              <a:defRPr sz="1400" kern="1200">
                <a:solidFill>
                  <a:schemeClr val="tx1"/>
                </a:solidFill>
                <a:latin typeface="Verdana" panose="020B0604030504040204" pitchFamily="34" charset="0"/>
                <a:ea typeface="+mn-ea"/>
                <a:cs typeface="+mn-cs"/>
              </a:defRPr>
            </a:lvl1pPr>
            <a:lvl2pPr marL="742950" indent="-285750" algn="l" defTabSz="914400" rtl="0" eaLnBrk="0" latinLnBrk="0" hangingPunct="0">
              <a:defRPr sz="1800" kern="1200">
                <a:solidFill>
                  <a:schemeClr val="tx1"/>
                </a:solidFill>
                <a:latin typeface="Verdana" panose="020B0604030504040204" pitchFamily="34" charset="0"/>
                <a:ea typeface="+mn-ea"/>
                <a:cs typeface="+mn-cs"/>
              </a:defRPr>
            </a:lvl2pPr>
            <a:lvl3pPr marL="1143000" indent="-228600" algn="l" defTabSz="914400" rtl="0" eaLnBrk="0" latinLnBrk="0" hangingPunct="0">
              <a:defRPr sz="1800" kern="1200">
                <a:solidFill>
                  <a:schemeClr val="tx1"/>
                </a:solidFill>
                <a:latin typeface="Verdana" panose="020B0604030504040204" pitchFamily="34" charset="0"/>
                <a:ea typeface="+mn-ea"/>
                <a:cs typeface="+mn-cs"/>
              </a:defRPr>
            </a:lvl3pPr>
            <a:lvl4pPr marL="1600200" indent="-228600" algn="l" defTabSz="914400" rtl="0" eaLnBrk="0" latinLnBrk="0" hangingPunct="0">
              <a:defRPr sz="1800" kern="1200">
                <a:solidFill>
                  <a:schemeClr val="tx1"/>
                </a:solidFill>
                <a:latin typeface="Verdana" panose="020B0604030504040204" pitchFamily="34" charset="0"/>
                <a:ea typeface="+mn-ea"/>
                <a:cs typeface="+mn-cs"/>
              </a:defRPr>
            </a:lvl4pPr>
            <a:lvl5pPr marL="2057400" indent="-228600" algn="l" defTabSz="914400" rtl="0" eaLnBrk="0" latinLnBrk="0" hangingPunct="0">
              <a:defRPr sz="1800" kern="1200">
                <a:solidFill>
                  <a:schemeClr val="tx1"/>
                </a:solidFill>
                <a:latin typeface="Verdana" panose="020B0604030504040204" pitchFamily="34" charset="0"/>
                <a:ea typeface="+mn-ea"/>
                <a:cs typeface="+mn-cs"/>
              </a:defRPr>
            </a:lvl5pPr>
            <a:lvl6pPr marL="2514600" indent="-228600" algn="l" defTabSz="914400" rtl="0" eaLnBrk="0" fontAlgn="base" latinLnBrk="0" hangingPunct="0">
              <a:spcBef>
                <a:spcPct val="0"/>
              </a:spcBef>
              <a:spcAft>
                <a:spcPct val="0"/>
              </a:spcAft>
              <a:defRPr sz="1800" kern="1200">
                <a:solidFill>
                  <a:schemeClr val="tx1"/>
                </a:solidFill>
                <a:latin typeface="Verdana" panose="020B0604030504040204" pitchFamily="34" charset="0"/>
                <a:ea typeface="+mn-ea"/>
                <a:cs typeface="+mn-cs"/>
              </a:defRPr>
            </a:lvl6pPr>
            <a:lvl7pPr marL="2971800" indent="-228600" algn="l" defTabSz="914400" rtl="0" eaLnBrk="0" fontAlgn="base" latinLnBrk="0" hangingPunct="0">
              <a:spcBef>
                <a:spcPct val="0"/>
              </a:spcBef>
              <a:spcAft>
                <a:spcPct val="0"/>
              </a:spcAft>
              <a:defRPr sz="1800" kern="1200">
                <a:solidFill>
                  <a:schemeClr val="tx1"/>
                </a:solidFill>
                <a:latin typeface="Verdana" panose="020B0604030504040204" pitchFamily="34" charset="0"/>
                <a:ea typeface="+mn-ea"/>
                <a:cs typeface="+mn-cs"/>
              </a:defRPr>
            </a:lvl7pPr>
            <a:lvl8pPr marL="3429000" indent="-228600" algn="l" defTabSz="914400" rtl="0" eaLnBrk="0" fontAlgn="base" latinLnBrk="0" hangingPunct="0">
              <a:spcBef>
                <a:spcPct val="0"/>
              </a:spcBef>
              <a:spcAft>
                <a:spcPct val="0"/>
              </a:spcAft>
              <a:defRPr sz="1800" kern="1200">
                <a:solidFill>
                  <a:schemeClr val="tx1"/>
                </a:solidFill>
                <a:latin typeface="Verdana" panose="020B0604030504040204" pitchFamily="34" charset="0"/>
                <a:ea typeface="+mn-ea"/>
                <a:cs typeface="+mn-cs"/>
              </a:defRPr>
            </a:lvl8pPr>
            <a:lvl9pPr marL="3886200" indent="-228600" algn="l" defTabSz="914400" rtl="0" eaLnBrk="0" fontAlgn="base" latinLnBrk="0" hangingPunct="0">
              <a:spcBef>
                <a:spcPct val="0"/>
              </a:spcBef>
              <a:spcAft>
                <a:spcPct val="0"/>
              </a:spcAft>
              <a:defRPr sz="1800" kern="1200">
                <a:solidFill>
                  <a:schemeClr val="tx1"/>
                </a:solidFill>
                <a:latin typeface="Verdana" panose="020B0604030504040204" pitchFamily="34" charset="0"/>
                <a:ea typeface="+mn-ea"/>
                <a:cs typeface="+mn-cs"/>
              </a:defRPr>
            </a:lvl9pPr>
          </a:lstStyle>
          <a:p>
            <a:pPr eaLnBrk="1" hangingPunct="1"/>
            <a:r>
              <a:rPr lang="en-US" altLang="en-US" sz="1050" dirty="0">
                <a:solidFill>
                  <a:srgbClr val="000066"/>
                </a:solidFill>
                <a:latin typeface="Times New Roman" panose="02020603050405020304" pitchFamily="18" charset="0"/>
              </a:rPr>
              <a:t>10</a:t>
            </a:r>
          </a:p>
        </p:txBody>
      </p:sp>
      <p:sp>
        <p:nvSpPr>
          <p:cNvPr id="3" name="Rectangle 2">
            <a:extLst>
              <a:ext uri="{FF2B5EF4-FFF2-40B4-BE49-F238E27FC236}">
                <a16:creationId xmlns:a16="http://schemas.microsoft.com/office/drawing/2014/main" id="{6EF0B83D-EE29-5DFE-44FE-4E332C495E44}"/>
              </a:ext>
            </a:extLst>
          </p:cNvPr>
          <p:cNvSpPr txBox="1">
            <a:spLocks noChangeArrowheads="1"/>
          </p:cNvSpPr>
          <p:nvPr/>
        </p:nvSpPr>
        <p:spPr>
          <a:xfrm>
            <a:off x="616857" y="273845"/>
            <a:ext cx="7886700" cy="605630"/>
          </a:xfrm>
          <a:prstGeom prst="rect">
            <a:avLst/>
          </a:prstGeom>
          <a:noFill/>
        </p:spPr>
        <p:txBody>
          <a:bodyPr/>
          <a:lst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a:lstStyle>
          <a:p>
            <a:pPr algn="ctr"/>
            <a:r>
              <a:rPr lang="en-US" altLang="en-US" sz="3000" b="1"/>
              <a:t>CW Lives</a:t>
            </a:r>
            <a:endParaRPr lang="en-US" altLang="en-US" sz="3000" b="1" dirty="0"/>
          </a:p>
        </p:txBody>
      </p:sp>
    </p:spTree>
    <p:extLst>
      <p:ext uri="{BB962C8B-B14F-4D97-AF65-F5344CB8AC3E}">
        <p14:creationId xmlns:p14="http://schemas.microsoft.com/office/powerpoint/2010/main" val="2988938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animEffect transition="in" filter="wipe(right)">
                                      <p:cBhvr>
                                        <p:cTn id="13" dur="1000"/>
                                        <p:tgtEl>
                                          <p:spTgt spid="1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500"/>
                            </p:stCondLst>
                            <p:childTnLst>
                              <p:par>
                                <p:cTn id="22" presetID="22" presetClass="entr" presetSubtype="2"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right)">
                                      <p:cBhvr>
                                        <p:cTn id="24" dur="10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par>
                          <p:cTn id="32" fill="hold">
                            <p:stCondLst>
                              <p:cond delay="500"/>
                            </p:stCondLst>
                            <p:childTnLst>
                              <p:par>
                                <p:cTn id="33" presetID="22" presetClass="entr" presetSubtype="2"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right)">
                                      <p:cBhvr>
                                        <p:cTn id="35" dur="1000"/>
                                        <p:tgtEl>
                                          <p:spTgt spid="16"/>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fltVal val="0"/>
                                          </p:val>
                                        </p:tav>
                                        <p:tav tm="100000">
                                          <p:val>
                                            <p:strVal val="#ppt_h"/>
                                          </p:val>
                                        </p:tav>
                                      </p:tavLst>
                                    </p:anim>
                                    <p:animEffect transition="in" filter="fade">
                                      <p:cBhvr>
                                        <p:cTn id="42" dur="500"/>
                                        <p:tgtEl>
                                          <p:spTgt spid="6"/>
                                        </p:tgtEl>
                                      </p:cBhvr>
                                    </p:animEffect>
                                  </p:childTnLst>
                                </p:cTn>
                              </p:par>
                            </p:childTnLst>
                          </p:cTn>
                        </p:par>
                        <p:par>
                          <p:cTn id="43" fill="hold">
                            <p:stCondLst>
                              <p:cond delay="500"/>
                            </p:stCondLst>
                            <p:childTnLst>
                              <p:par>
                                <p:cTn id="44" presetID="22" presetClass="entr" presetSubtype="2"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right)">
                                      <p:cBhvr>
                                        <p:cTn id="46" dur="1000"/>
                                        <p:tgtEl>
                                          <p:spTgt spid="17"/>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fill="hold"/>
                                        <p:tgtEl>
                                          <p:spTgt spid="8"/>
                                        </p:tgtEl>
                                        <p:attrNameLst>
                                          <p:attrName>ppt_w</p:attrName>
                                        </p:attrNameLst>
                                      </p:cBhvr>
                                      <p:tavLst>
                                        <p:tav tm="0">
                                          <p:val>
                                            <p:fltVal val="0"/>
                                          </p:val>
                                        </p:tav>
                                        <p:tav tm="100000">
                                          <p:val>
                                            <p:strVal val="#ppt_w"/>
                                          </p:val>
                                        </p:tav>
                                      </p:tavLst>
                                    </p:anim>
                                    <p:anim calcmode="lin" valueType="num">
                                      <p:cBhvr>
                                        <p:cTn id="52" dur="500" fill="hold"/>
                                        <p:tgtEl>
                                          <p:spTgt spid="8"/>
                                        </p:tgtEl>
                                        <p:attrNameLst>
                                          <p:attrName>ppt_h</p:attrName>
                                        </p:attrNameLst>
                                      </p:cBhvr>
                                      <p:tavLst>
                                        <p:tav tm="0">
                                          <p:val>
                                            <p:fltVal val="0"/>
                                          </p:val>
                                        </p:tav>
                                        <p:tav tm="100000">
                                          <p:val>
                                            <p:strVal val="#ppt_h"/>
                                          </p:val>
                                        </p:tav>
                                      </p:tavLst>
                                    </p:anim>
                                    <p:animEffect transition="in" filter="fade">
                                      <p:cBhvr>
                                        <p:cTn id="53" dur="500"/>
                                        <p:tgtEl>
                                          <p:spTgt spid="8"/>
                                        </p:tgtEl>
                                      </p:cBhvr>
                                    </p:animEffect>
                                  </p:childTnLst>
                                </p:cTn>
                              </p:par>
                            </p:childTnLst>
                          </p:cTn>
                        </p:par>
                        <p:par>
                          <p:cTn id="54" fill="hold">
                            <p:stCondLst>
                              <p:cond delay="500"/>
                            </p:stCondLst>
                            <p:childTnLst>
                              <p:par>
                                <p:cTn id="55" presetID="22" presetClass="entr" presetSubtype="2"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right)">
                                      <p:cBhvr>
                                        <p:cTn id="57" dur="1000"/>
                                        <p:tgtEl>
                                          <p:spTgt spid="18"/>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grpId="0" nodeType="click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p:cTn id="62" dur="500" fill="hold"/>
                                        <p:tgtEl>
                                          <p:spTgt spid="9"/>
                                        </p:tgtEl>
                                        <p:attrNameLst>
                                          <p:attrName>ppt_w</p:attrName>
                                        </p:attrNameLst>
                                      </p:cBhvr>
                                      <p:tavLst>
                                        <p:tav tm="0">
                                          <p:val>
                                            <p:fltVal val="0"/>
                                          </p:val>
                                        </p:tav>
                                        <p:tav tm="100000">
                                          <p:val>
                                            <p:strVal val="#ppt_w"/>
                                          </p:val>
                                        </p:tav>
                                      </p:tavLst>
                                    </p:anim>
                                    <p:anim calcmode="lin" valueType="num">
                                      <p:cBhvr>
                                        <p:cTn id="63" dur="500" fill="hold"/>
                                        <p:tgtEl>
                                          <p:spTgt spid="9"/>
                                        </p:tgtEl>
                                        <p:attrNameLst>
                                          <p:attrName>ppt_h</p:attrName>
                                        </p:attrNameLst>
                                      </p:cBhvr>
                                      <p:tavLst>
                                        <p:tav tm="0">
                                          <p:val>
                                            <p:fltVal val="0"/>
                                          </p:val>
                                        </p:tav>
                                        <p:tav tm="100000">
                                          <p:val>
                                            <p:strVal val="#ppt_h"/>
                                          </p:val>
                                        </p:tav>
                                      </p:tavLst>
                                    </p:anim>
                                    <p:animEffect transition="in" filter="fade">
                                      <p:cBhvr>
                                        <p:cTn id="64" dur="500"/>
                                        <p:tgtEl>
                                          <p:spTgt spid="9"/>
                                        </p:tgtEl>
                                      </p:cBhvr>
                                    </p:animEffect>
                                  </p:childTnLst>
                                </p:cTn>
                              </p:par>
                            </p:childTnLst>
                          </p:cTn>
                        </p:par>
                        <p:par>
                          <p:cTn id="65" fill="hold">
                            <p:stCondLst>
                              <p:cond delay="500"/>
                            </p:stCondLst>
                            <p:childTnLst>
                              <p:par>
                                <p:cTn id="66" presetID="22" presetClass="entr" presetSubtype="2"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wipe(right)">
                                      <p:cBhvr>
                                        <p:cTn id="68" dur="1000"/>
                                        <p:tgtEl>
                                          <p:spTgt spid="19"/>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grpId="0" nodeType="clickEffect">
                                  <p:stCondLst>
                                    <p:cond delay="0"/>
                                  </p:stCondLst>
                                  <p:childTnLst>
                                    <p:set>
                                      <p:cBhvr>
                                        <p:cTn id="72" dur="1" fill="hold">
                                          <p:stCondLst>
                                            <p:cond delay="0"/>
                                          </p:stCondLst>
                                        </p:cTn>
                                        <p:tgtEl>
                                          <p:spTgt spid="10"/>
                                        </p:tgtEl>
                                        <p:attrNameLst>
                                          <p:attrName>style.visibility</p:attrName>
                                        </p:attrNameLst>
                                      </p:cBhvr>
                                      <p:to>
                                        <p:strVal val="visible"/>
                                      </p:to>
                                    </p:set>
                                    <p:anim calcmode="lin" valueType="num">
                                      <p:cBhvr>
                                        <p:cTn id="73" dur="500" fill="hold"/>
                                        <p:tgtEl>
                                          <p:spTgt spid="10"/>
                                        </p:tgtEl>
                                        <p:attrNameLst>
                                          <p:attrName>ppt_w</p:attrName>
                                        </p:attrNameLst>
                                      </p:cBhvr>
                                      <p:tavLst>
                                        <p:tav tm="0">
                                          <p:val>
                                            <p:fltVal val="0"/>
                                          </p:val>
                                        </p:tav>
                                        <p:tav tm="100000">
                                          <p:val>
                                            <p:strVal val="#ppt_w"/>
                                          </p:val>
                                        </p:tav>
                                      </p:tavLst>
                                    </p:anim>
                                    <p:anim calcmode="lin" valueType="num">
                                      <p:cBhvr>
                                        <p:cTn id="74" dur="500" fill="hold"/>
                                        <p:tgtEl>
                                          <p:spTgt spid="10"/>
                                        </p:tgtEl>
                                        <p:attrNameLst>
                                          <p:attrName>ppt_h</p:attrName>
                                        </p:attrNameLst>
                                      </p:cBhvr>
                                      <p:tavLst>
                                        <p:tav tm="0">
                                          <p:val>
                                            <p:fltVal val="0"/>
                                          </p:val>
                                        </p:tav>
                                        <p:tav tm="100000">
                                          <p:val>
                                            <p:strVal val="#ppt_h"/>
                                          </p:val>
                                        </p:tav>
                                      </p:tavLst>
                                    </p:anim>
                                    <p:animEffect transition="in" filter="fade">
                                      <p:cBhvr>
                                        <p:cTn id="75" dur="500"/>
                                        <p:tgtEl>
                                          <p:spTgt spid="10"/>
                                        </p:tgtEl>
                                      </p:cBhvr>
                                    </p:animEffect>
                                  </p:childTnLst>
                                </p:cTn>
                              </p:par>
                            </p:childTnLst>
                          </p:cTn>
                        </p:par>
                        <p:par>
                          <p:cTn id="76" fill="hold">
                            <p:stCondLst>
                              <p:cond delay="500"/>
                            </p:stCondLst>
                            <p:childTnLst>
                              <p:par>
                                <p:cTn id="77" presetID="22" presetClass="entr" presetSubtype="2"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right)">
                                      <p:cBhvr>
                                        <p:cTn id="79" dur="1000"/>
                                        <p:tgtEl>
                                          <p:spTgt spid="20"/>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grpId="0" nodeType="clickEffect">
                                  <p:stCondLst>
                                    <p:cond delay="0"/>
                                  </p:stCondLst>
                                  <p:childTnLst>
                                    <p:set>
                                      <p:cBhvr>
                                        <p:cTn id="83" dur="1" fill="hold">
                                          <p:stCondLst>
                                            <p:cond delay="0"/>
                                          </p:stCondLst>
                                        </p:cTn>
                                        <p:tgtEl>
                                          <p:spTgt spid="11"/>
                                        </p:tgtEl>
                                        <p:attrNameLst>
                                          <p:attrName>style.visibility</p:attrName>
                                        </p:attrNameLst>
                                      </p:cBhvr>
                                      <p:to>
                                        <p:strVal val="visible"/>
                                      </p:to>
                                    </p:set>
                                    <p:anim calcmode="lin" valueType="num">
                                      <p:cBhvr>
                                        <p:cTn id="84" dur="500" fill="hold"/>
                                        <p:tgtEl>
                                          <p:spTgt spid="11"/>
                                        </p:tgtEl>
                                        <p:attrNameLst>
                                          <p:attrName>ppt_w</p:attrName>
                                        </p:attrNameLst>
                                      </p:cBhvr>
                                      <p:tavLst>
                                        <p:tav tm="0">
                                          <p:val>
                                            <p:fltVal val="0"/>
                                          </p:val>
                                        </p:tav>
                                        <p:tav tm="100000">
                                          <p:val>
                                            <p:strVal val="#ppt_w"/>
                                          </p:val>
                                        </p:tav>
                                      </p:tavLst>
                                    </p:anim>
                                    <p:anim calcmode="lin" valueType="num">
                                      <p:cBhvr>
                                        <p:cTn id="85" dur="500" fill="hold"/>
                                        <p:tgtEl>
                                          <p:spTgt spid="11"/>
                                        </p:tgtEl>
                                        <p:attrNameLst>
                                          <p:attrName>ppt_h</p:attrName>
                                        </p:attrNameLst>
                                      </p:cBhvr>
                                      <p:tavLst>
                                        <p:tav tm="0">
                                          <p:val>
                                            <p:fltVal val="0"/>
                                          </p:val>
                                        </p:tav>
                                        <p:tav tm="100000">
                                          <p:val>
                                            <p:strVal val="#ppt_h"/>
                                          </p:val>
                                        </p:tav>
                                      </p:tavLst>
                                    </p:anim>
                                    <p:animEffect transition="in" filter="fade">
                                      <p:cBhvr>
                                        <p:cTn id="86" dur="500"/>
                                        <p:tgtEl>
                                          <p:spTgt spid="11"/>
                                        </p:tgtEl>
                                      </p:cBhvr>
                                    </p:animEffect>
                                  </p:childTnLst>
                                </p:cTn>
                              </p:par>
                            </p:childTnLst>
                          </p:cTn>
                        </p:par>
                        <p:par>
                          <p:cTn id="87" fill="hold">
                            <p:stCondLst>
                              <p:cond delay="500"/>
                            </p:stCondLst>
                            <p:childTnLst>
                              <p:par>
                                <p:cTn id="88" presetID="22" presetClass="entr" presetSubtype="2" fill="hold" grpId="0" nodeType="after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1000"/>
                                        <p:tgtEl>
                                          <p:spTgt spid="21"/>
                                        </p:tgtEl>
                                      </p:cBhvr>
                                    </p:animEffect>
                                  </p:childTnLst>
                                </p:cTn>
                              </p:par>
                            </p:childTnLst>
                          </p:cTn>
                        </p:par>
                      </p:childTnLst>
                    </p:cTn>
                  </p:par>
                  <p:par>
                    <p:cTn id="91" fill="hold">
                      <p:stCondLst>
                        <p:cond delay="indefinite"/>
                      </p:stCondLst>
                      <p:childTnLst>
                        <p:par>
                          <p:cTn id="92" fill="hold">
                            <p:stCondLst>
                              <p:cond delay="0"/>
                            </p:stCondLst>
                            <p:childTnLst>
                              <p:par>
                                <p:cTn id="93" presetID="53" presetClass="entr" presetSubtype="16" fill="hold" grpId="0" nodeType="clickEffect">
                                  <p:stCondLst>
                                    <p:cond delay="0"/>
                                  </p:stCondLst>
                                  <p:childTnLst>
                                    <p:set>
                                      <p:cBhvr>
                                        <p:cTn id="94" dur="1" fill="hold">
                                          <p:stCondLst>
                                            <p:cond delay="0"/>
                                          </p:stCondLst>
                                        </p:cTn>
                                        <p:tgtEl>
                                          <p:spTgt spid="12"/>
                                        </p:tgtEl>
                                        <p:attrNameLst>
                                          <p:attrName>style.visibility</p:attrName>
                                        </p:attrNameLst>
                                      </p:cBhvr>
                                      <p:to>
                                        <p:strVal val="visible"/>
                                      </p:to>
                                    </p:set>
                                    <p:anim calcmode="lin" valueType="num">
                                      <p:cBhvr>
                                        <p:cTn id="95" dur="500" fill="hold"/>
                                        <p:tgtEl>
                                          <p:spTgt spid="12"/>
                                        </p:tgtEl>
                                        <p:attrNameLst>
                                          <p:attrName>ppt_w</p:attrName>
                                        </p:attrNameLst>
                                      </p:cBhvr>
                                      <p:tavLst>
                                        <p:tav tm="0">
                                          <p:val>
                                            <p:fltVal val="0"/>
                                          </p:val>
                                        </p:tav>
                                        <p:tav tm="100000">
                                          <p:val>
                                            <p:strVal val="#ppt_w"/>
                                          </p:val>
                                        </p:tav>
                                      </p:tavLst>
                                    </p:anim>
                                    <p:anim calcmode="lin" valueType="num">
                                      <p:cBhvr>
                                        <p:cTn id="96" dur="500" fill="hold"/>
                                        <p:tgtEl>
                                          <p:spTgt spid="12"/>
                                        </p:tgtEl>
                                        <p:attrNameLst>
                                          <p:attrName>ppt_h</p:attrName>
                                        </p:attrNameLst>
                                      </p:cBhvr>
                                      <p:tavLst>
                                        <p:tav tm="0">
                                          <p:val>
                                            <p:fltVal val="0"/>
                                          </p:val>
                                        </p:tav>
                                        <p:tav tm="100000">
                                          <p:val>
                                            <p:strVal val="#ppt_h"/>
                                          </p:val>
                                        </p:tav>
                                      </p:tavLst>
                                    </p:anim>
                                    <p:animEffect transition="in" filter="fade">
                                      <p:cBhvr>
                                        <p:cTn id="97" dur="500"/>
                                        <p:tgtEl>
                                          <p:spTgt spid="12"/>
                                        </p:tgtEl>
                                      </p:cBhvr>
                                    </p:animEffect>
                                  </p:childTnLst>
                                </p:cTn>
                              </p:par>
                            </p:childTnLst>
                          </p:cTn>
                        </p:par>
                        <p:par>
                          <p:cTn id="98" fill="hold">
                            <p:stCondLst>
                              <p:cond delay="500"/>
                            </p:stCondLst>
                            <p:childTnLst>
                              <p:par>
                                <p:cTn id="99" presetID="22" presetClass="entr" presetSubtype="2" fill="hold" grpId="0" nodeType="after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wipe(right)">
                                      <p:cBhvr>
                                        <p:cTn id="101" dur="1000"/>
                                        <p:tgtEl>
                                          <p:spTgt spid="22"/>
                                        </p:tgtEl>
                                      </p:cBhvr>
                                    </p:animEffect>
                                  </p:childTnLst>
                                </p:cTn>
                              </p:par>
                            </p:childTnLst>
                          </p:cTn>
                        </p:par>
                      </p:childTnLst>
                    </p:cTn>
                  </p:par>
                  <p:par>
                    <p:cTn id="102" fill="hold">
                      <p:stCondLst>
                        <p:cond delay="indefinite"/>
                      </p:stCondLst>
                      <p:childTnLst>
                        <p:par>
                          <p:cTn id="103" fill="hold">
                            <p:stCondLst>
                              <p:cond delay="0"/>
                            </p:stCondLst>
                            <p:childTnLst>
                              <p:par>
                                <p:cTn id="104" presetID="53" presetClass="entr" presetSubtype="16" fill="hold" grpId="0" nodeType="clickEffect">
                                  <p:stCondLst>
                                    <p:cond delay="0"/>
                                  </p:stCondLst>
                                  <p:childTnLst>
                                    <p:set>
                                      <p:cBhvr>
                                        <p:cTn id="105" dur="1" fill="hold">
                                          <p:stCondLst>
                                            <p:cond delay="0"/>
                                          </p:stCondLst>
                                        </p:cTn>
                                        <p:tgtEl>
                                          <p:spTgt spid="13"/>
                                        </p:tgtEl>
                                        <p:attrNameLst>
                                          <p:attrName>style.visibility</p:attrName>
                                        </p:attrNameLst>
                                      </p:cBhvr>
                                      <p:to>
                                        <p:strVal val="visible"/>
                                      </p:to>
                                    </p:set>
                                    <p:anim calcmode="lin" valueType="num">
                                      <p:cBhvr>
                                        <p:cTn id="106" dur="500" fill="hold"/>
                                        <p:tgtEl>
                                          <p:spTgt spid="13"/>
                                        </p:tgtEl>
                                        <p:attrNameLst>
                                          <p:attrName>ppt_w</p:attrName>
                                        </p:attrNameLst>
                                      </p:cBhvr>
                                      <p:tavLst>
                                        <p:tav tm="0">
                                          <p:val>
                                            <p:fltVal val="0"/>
                                          </p:val>
                                        </p:tav>
                                        <p:tav tm="100000">
                                          <p:val>
                                            <p:strVal val="#ppt_w"/>
                                          </p:val>
                                        </p:tav>
                                      </p:tavLst>
                                    </p:anim>
                                    <p:anim calcmode="lin" valueType="num">
                                      <p:cBhvr>
                                        <p:cTn id="107" dur="500" fill="hold"/>
                                        <p:tgtEl>
                                          <p:spTgt spid="13"/>
                                        </p:tgtEl>
                                        <p:attrNameLst>
                                          <p:attrName>ppt_h</p:attrName>
                                        </p:attrNameLst>
                                      </p:cBhvr>
                                      <p:tavLst>
                                        <p:tav tm="0">
                                          <p:val>
                                            <p:fltVal val="0"/>
                                          </p:val>
                                        </p:tav>
                                        <p:tav tm="100000">
                                          <p:val>
                                            <p:strVal val="#ppt_h"/>
                                          </p:val>
                                        </p:tav>
                                      </p:tavLst>
                                    </p:anim>
                                    <p:animEffect transition="in" filter="fade">
                                      <p:cBhvr>
                                        <p:cTn id="108" dur="500"/>
                                        <p:tgtEl>
                                          <p:spTgt spid="13"/>
                                        </p:tgtEl>
                                      </p:cBhvr>
                                    </p:animEffect>
                                  </p:childTnLst>
                                </p:cTn>
                              </p:par>
                            </p:childTnLst>
                          </p:cTn>
                        </p:par>
                        <p:par>
                          <p:cTn id="109" fill="hold">
                            <p:stCondLst>
                              <p:cond delay="500"/>
                            </p:stCondLst>
                            <p:childTnLst>
                              <p:par>
                                <p:cTn id="110" presetID="22" presetClass="entr" presetSubtype="2" fill="hold" grpId="0" nodeType="afterEffect">
                                  <p:stCondLst>
                                    <p:cond delay="0"/>
                                  </p:stCondLst>
                                  <p:childTnLst>
                                    <p:set>
                                      <p:cBhvr>
                                        <p:cTn id="111" dur="1" fill="hold">
                                          <p:stCondLst>
                                            <p:cond delay="0"/>
                                          </p:stCondLst>
                                        </p:cTn>
                                        <p:tgtEl>
                                          <p:spTgt spid="23"/>
                                        </p:tgtEl>
                                        <p:attrNameLst>
                                          <p:attrName>style.visibility</p:attrName>
                                        </p:attrNameLst>
                                      </p:cBhvr>
                                      <p:to>
                                        <p:strVal val="visible"/>
                                      </p:to>
                                    </p:set>
                                    <p:animEffect transition="in" filter="wipe(right)">
                                      <p:cBhvr>
                                        <p:cTn id="112" dur="1000"/>
                                        <p:tgtEl>
                                          <p:spTgt spid="23"/>
                                        </p:tgtEl>
                                      </p:cBhvr>
                                    </p:animEffect>
                                  </p:childTnLst>
                                </p:cTn>
                              </p:par>
                            </p:childTnLst>
                          </p:cTn>
                        </p:par>
                        <p:par>
                          <p:cTn id="113" fill="hold">
                            <p:stCondLst>
                              <p:cond delay="1500"/>
                            </p:stCondLst>
                            <p:childTnLst>
                              <p:par>
                                <p:cTn id="114" presetID="22" presetClass="entr" presetSubtype="2" fill="hold" grpId="0" nodeType="afterEffect">
                                  <p:stCondLst>
                                    <p:cond delay="0"/>
                                  </p:stCondLst>
                                  <p:childTnLst>
                                    <p:set>
                                      <p:cBhvr>
                                        <p:cTn id="115" dur="1" fill="hold">
                                          <p:stCondLst>
                                            <p:cond delay="0"/>
                                          </p:stCondLst>
                                        </p:cTn>
                                        <p:tgtEl>
                                          <p:spTgt spid="24"/>
                                        </p:tgtEl>
                                        <p:attrNameLst>
                                          <p:attrName>style.visibility</p:attrName>
                                        </p:attrNameLst>
                                      </p:cBhvr>
                                      <p:to>
                                        <p:strVal val="visible"/>
                                      </p:to>
                                    </p:set>
                                    <p:animEffect transition="in" filter="wipe(right)">
                                      <p:cBhvr>
                                        <p:cTn id="116" dur="1000"/>
                                        <p:tgtEl>
                                          <p:spTgt spid="24"/>
                                        </p:tgtEl>
                                      </p:cBhvr>
                                    </p:animEffect>
                                  </p:childTnLst>
                                </p:cTn>
                              </p:par>
                            </p:childTnLst>
                          </p:cTn>
                        </p:par>
                        <p:par>
                          <p:cTn id="117" fill="hold">
                            <p:stCondLst>
                              <p:cond delay="2500"/>
                            </p:stCondLst>
                            <p:childTnLst>
                              <p:par>
                                <p:cTn id="118" presetID="22" presetClass="entr" presetSubtype="2" fill="hold" grpId="0" nodeType="after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wipe(right)">
                                      <p:cBhvr>
                                        <p:cTn id="120" dur="1000"/>
                                        <p:tgtEl>
                                          <p:spTgt spid="25"/>
                                        </p:tgtEl>
                                      </p:cBhvr>
                                    </p:animEffect>
                                  </p:childTnLst>
                                </p:cTn>
                              </p:par>
                            </p:childTnLst>
                          </p:cTn>
                        </p:par>
                        <p:par>
                          <p:cTn id="121" fill="hold">
                            <p:stCondLst>
                              <p:cond delay="3500"/>
                            </p:stCondLst>
                            <p:childTnLst>
                              <p:par>
                                <p:cTn id="122" presetID="22" presetClass="entr" presetSubtype="2" fill="hold" grpId="0" nodeType="afterEffect">
                                  <p:stCondLst>
                                    <p:cond delay="0"/>
                                  </p:stCondLst>
                                  <p:childTnLst>
                                    <p:set>
                                      <p:cBhvr>
                                        <p:cTn id="123" dur="1" fill="hold">
                                          <p:stCondLst>
                                            <p:cond delay="0"/>
                                          </p:stCondLst>
                                        </p:cTn>
                                        <p:tgtEl>
                                          <p:spTgt spid="26"/>
                                        </p:tgtEl>
                                        <p:attrNameLst>
                                          <p:attrName>style.visibility</p:attrName>
                                        </p:attrNameLst>
                                      </p:cBhvr>
                                      <p:to>
                                        <p:strVal val="visible"/>
                                      </p:to>
                                    </p:set>
                                    <p:animEffect transition="in" filter="wipe(right)">
                                      <p:cBhvr>
                                        <p:cTn id="124" dur="1000"/>
                                        <p:tgtEl>
                                          <p:spTgt spid="26"/>
                                        </p:tgtEl>
                                      </p:cBhvr>
                                    </p:animEffect>
                                  </p:childTnLst>
                                </p:cTn>
                              </p:par>
                            </p:childTnLst>
                          </p:cTn>
                        </p:par>
                        <p:par>
                          <p:cTn id="125" fill="hold">
                            <p:stCondLst>
                              <p:cond delay="4500"/>
                            </p:stCondLst>
                            <p:childTnLst>
                              <p:par>
                                <p:cTn id="126" presetID="22" presetClass="entr" presetSubtype="2" fill="hold" grpId="0" nodeType="afterEffect">
                                  <p:stCondLst>
                                    <p:cond delay="0"/>
                                  </p:stCondLst>
                                  <p:childTnLst>
                                    <p:set>
                                      <p:cBhvr>
                                        <p:cTn id="127" dur="1" fill="hold">
                                          <p:stCondLst>
                                            <p:cond delay="0"/>
                                          </p:stCondLst>
                                        </p:cTn>
                                        <p:tgtEl>
                                          <p:spTgt spid="27"/>
                                        </p:tgtEl>
                                        <p:attrNameLst>
                                          <p:attrName>style.visibility</p:attrName>
                                        </p:attrNameLst>
                                      </p:cBhvr>
                                      <p:to>
                                        <p:strVal val="visible"/>
                                      </p:to>
                                    </p:set>
                                    <p:animEffect transition="in" filter="wipe(right)">
                                      <p:cBhvr>
                                        <p:cTn id="128" dur="1000"/>
                                        <p:tgtEl>
                                          <p:spTgt spid="27"/>
                                        </p:tgtEl>
                                      </p:cBhvr>
                                    </p:animEffect>
                                  </p:childTnLst>
                                </p:cTn>
                              </p:par>
                            </p:childTnLst>
                          </p:cTn>
                        </p:par>
                        <p:par>
                          <p:cTn id="129" fill="hold">
                            <p:stCondLst>
                              <p:cond delay="5500"/>
                            </p:stCondLst>
                            <p:childTnLst>
                              <p:par>
                                <p:cTn id="130" presetID="22" presetClass="entr" presetSubtype="2" fill="hold" grpId="0" nodeType="afterEffect">
                                  <p:stCondLst>
                                    <p:cond delay="0"/>
                                  </p:stCondLst>
                                  <p:childTnLst>
                                    <p:set>
                                      <p:cBhvr>
                                        <p:cTn id="131" dur="1" fill="hold">
                                          <p:stCondLst>
                                            <p:cond delay="0"/>
                                          </p:stCondLst>
                                        </p:cTn>
                                        <p:tgtEl>
                                          <p:spTgt spid="28"/>
                                        </p:tgtEl>
                                        <p:attrNameLst>
                                          <p:attrName>style.visibility</p:attrName>
                                        </p:attrNameLst>
                                      </p:cBhvr>
                                      <p:to>
                                        <p:strVal val="visible"/>
                                      </p:to>
                                    </p:set>
                                    <p:animEffect transition="in" filter="wipe(right)">
                                      <p:cBhvr>
                                        <p:cTn id="132" dur="1000"/>
                                        <p:tgtEl>
                                          <p:spTgt spid="28"/>
                                        </p:tgtEl>
                                      </p:cBhvr>
                                    </p:animEffect>
                                  </p:childTnLst>
                                </p:cTn>
                              </p:par>
                            </p:childTnLst>
                          </p:cTn>
                        </p:par>
                        <p:par>
                          <p:cTn id="133" fill="hold">
                            <p:stCondLst>
                              <p:cond delay="6500"/>
                            </p:stCondLst>
                            <p:childTnLst>
                              <p:par>
                                <p:cTn id="134" presetID="2" presetClass="entr" presetSubtype="4" fill="hold" grpId="0" nodeType="afterEffect">
                                  <p:stCondLst>
                                    <p:cond delay="0"/>
                                  </p:stCondLst>
                                  <p:childTnLst>
                                    <p:set>
                                      <p:cBhvr>
                                        <p:cTn id="135" dur="1" fill="hold">
                                          <p:stCondLst>
                                            <p:cond delay="0"/>
                                          </p:stCondLst>
                                        </p:cTn>
                                        <p:tgtEl>
                                          <p:spTgt spid="29"/>
                                        </p:tgtEl>
                                        <p:attrNameLst>
                                          <p:attrName>style.visibility</p:attrName>
                                        </p:attrNameLst>
                                      </p:cBhvr>
                                      <p:to>
                                        <p:strVal val="visible"/>
                                      </p:to>
                                    </p:set>
                                    <p:anim calcmode="lin" valueType="num">
                                      <p:cBhvr additive="base">
                                        <p:cTn id="136" dur="2000" fill="hold"/>
                                        <p:tgtEl>
                                          <p:spTgt spid="29"/>
                                        </p:tgtEl>
                                        <p:attrNameLst>
                                          <p:attrName>ppt_x</p:attrName>
                                        </p:attrNameLst>
                                      </p:cBhvr>
                                      <p:tavLst>
                                        <p:tav tm="0">
                                          <p:val>
                                            <p:strVal val="#ppt_x"/>
                                          </p:val>
                                        </p:tav>
                                        <p:tav tm="100000">
                                          <p:val>
                                            <p:strVal val="#ppt_x"/>
                                          </p:val>
                                        </p:tav>
                                      </p:tavLst>
                                    </p:anim>
                                    <p:anim calcmode="lin" valueType="num">
                                      <p:cBhvr additive="base">
                                        <p:cTn id="137" dur="20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5" grpId="0"/>
      <p:bldP spid="16" grpId="0"/>
      <p:bldP spid="17" grpId="0"/>
      <p:bldP spid="18" grpId="0"/>
      <p:bldP spid="19" grpId="0"/>
      <p:bldP spid="20" grpId="0"/>
      <p:bldP spid="21" grpId="0"/>
      <p:bldP spid="22" grpId="0"/>
      <p:bldP spid="23" grpId="0"/>
      <p:bldP spid="24" grpId="0" animBg="1"/>
      <p:bldP spid="25" grpId="0" animBg="1"/>
      <p:bldP spid="26" grpId="0" animBg="1"/>
      <p:bldP spid="27" grpId="0" animBg="1"/>
      <p:bldP spid="28" grpId="0" animBg="1"/>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032" y="931057"/>
            <a:ext cx="8642350" cy="3721894"/>
          </a:xfrm>
        </p:spPr>
        <p:txBody>
          <a:bodyPr/>
          <a:lstStyle/>
          <a:p>
            <a:pPr>
              <a:buFont typeface="Wingdings" panose="05000000000000000000" pitchFamily="2" charset="2"/>
              <a:buChar char="Ø"/>
            </a:pPr>
            <a:r>
              <a:rPr lang="en-US" altLang="en-US" dirty="0"/>
              <a:t>When a CW operator sends "</a:t>
            </a:r>
            <a:r>
              <a:rPr lang="en-US" altLang="en-US" b="1" dirty="0"/>
              <a:t>KN</a:t>
            </a:r>
            <a:r>
              <a:rPr lang="en-US" altLang="en-US" dirty="0"/>
              <a:t>" at the end of a transmission, it means the operator is </a:t>
            </a:r>
            <a:r>
              <a:rPr lang="en-US" altLang="en-US" b="1" dirty="0"/>
              <a:t>listening only for a specific station or stations</a:t>
            </a:r>
            <a:r>
              <a:rPr lang="en-US" altLang="en-US" dirty="0"/>
              <a:t>. </a:t>
            </a:r>
            <a:r>
              <a:rPr lang="en-US" altLang="en-US" sz="750" dirty="0"/>
              <a:t>(G2C03)</a:t>
            </a:r>
            <a:r>
              <a:rPr lang="en-US" altLang="en-US" dirty="0"/>
              <a:t> </a:t>
            </a:r>
          </a:p>
          <a:p>
            <a:pPr>
              <a:buFont typeface="Wingdings" panose="05000000000000000000" pitchFamily="2" charset="2"/>
              <a:buChar char="Ø"/>
            </a:pPr>
            <a:endParaRPr lang="en-US" altLang="en-US" sz="600" b="1" dirty="0"/>
          </a:p>
          <a:p>
            <a:pPr marL="0" indent="0">
              <a:buNone/>
            </a:pPr>
            <a:r>
              <a:rPr lang="en-US" altLang="en-US" sz="1350" dirty="0">
                <a:solidFill>
                  <a:srgbClr val="FF0000"/>
                </a:solidFill>
              </a:rPr>
              <a:t>		</a:t>
            </a:r>
            <a:r>
              <a:rPr lang="en-US" altLang="en-US" dirty="0">
                <a:solidFill>
                  <a:srgbClr val="FF0000"/>
                </a:solidFill>
              </a:rPr>
              <a:t>This is called a ‘</a:t>
            </a:r>
            <a:r>
              <a:rPr lang="en-US" altLang="en-US" dirty="0" err="1">
                <a:solidFill>
                  <a:srgbClr val="FF0000"/>
                </a:solidFill>
              </a:rPr>
              <a:t>prosign</a:t>
            </a:r>
            <a:r>
              <a:rPr lang="en-US" altLang="en-US" dirty="0">
                <a:solidFill>
                  <a:srgbClr val="FF0000"/>
                </a:solidFill>
              </a:rPr>
              <a:t>’ and is used on CW only.</a:t>
            </a:r>
          </a:p>
          <a:p>
            <a:pPr>
              <a:buFont typeface="Wingdings" panose="05000000000000000000" pitchFamily="2" charset="2"/>
              <a:buChar char="Ø"/>
            </a:pPr>
            <a:endParaRPr lang="en-US" altLang="en-US" sz="225" b="1" dirty="0"/>
          </a:p>
          <a:p>
            <a:pPr>
              <a:buFont typeface="Wingdings" panose="05000000000000000000" pitchFamily="2" charset="2"/>
              <a:buChar char="Ø"/>
            </a:pPr>
            <a:r>
              <a:rPr lang="en-US" altLang="en-US" b="1" dirty="0"/>
              <a:t>AR</a:t>
            </a:r>
            <a:r>
              <a:rPr lang="en-US" altLang="en-US" dirty="0"/>
              <a:t> is the </a:t>
            </a:r>
            <a:r>
              <a:rPr lang="en-US" altLang="en-US" dirty="0" err="1"/>
              <a:t>prosign</a:t>
            </a:r>
            <a:r>
              <a:rPr lang="en-US" altLang="en-US" dirty="0"/>
              <a:t> that is sent to indicate the </a:t>
            </a:r>
            <a:r>
              <a:rPr lang="en-US" altLang="en-US" b="1" dirty="0"/>
              <a:t>end of a formal message</a:t>
            </a:r>
            <a:r>
              <a:rPr lang="en-US" altLang="en-US" dirty="0"/>
              <a:t> when using CW. </a:t>
            </a:r>
            <a:r>
              <a:rPr lang="en-US" altLang="en-US" sz="675" dirty="0"/>
              <a:t>(G2C08)</a:t>
            </a:r>
            <a:r>
              <a:rPr lang="en-US" altLang="en-US" sz="1350" dirty="0"/>
              <a:t> </a:t>
            </a:r>
          </a:p>
        </p:txBody>
      </p:sp>
      <p:sp>
        <p:nvSpPr>
          <p:cNvPr id="922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7BBFB538-D32C-45E6-A58F-576133389A38}" type="slidenum">
              <a:rPr lang="en-US" altLang="en-US">
                <a:solidFill>
                  <a:srgbClr val="000066"/>
                </a:solidFill>
                <a:latin typeface="Times New Roman" panose="02020603050405020304" pitchFamily="18" charset="0"/>
              </a:rPr>
              <a:pPr eaLnBrk="1" hangingPunct="1"/>
              <a:t>13</a:t>
            </a:fld>
            <a:endParaRPr lang="en-US" altLang="en-US">
              <a:solidFill>
                <a:srgbClr val="000066"/>
              </a:solidFill>
              <a:latin typeface="Times New Roman" panose="02020603050405020304" pitchFamily="18" charset="0"/>
            </a:endParaRPr>
          </a:p>
        </p:txBody>
      </p:sp>
      <p:sp>
        <p:nvSpPr>
          <p:cNvPr id="5" name="Title 1"/>
          <p:cNvSpPr txBox="1">
            <a:spLocks/>
          </p:cNvSpPr>
          <p:nvPr/>
        </p:nvSpPr>
        <p:spPr bwMode="auto">
          <a:xfrm>
            <a:off x="420305" y="155974"/>
            <a:ext cx="8642350" cy="651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b" anchorCtr="0" compatLnSpc="1">
            <a:prstTxWarp prst="textNoShape">
              <a:avLst/>
            </a:prstTxWarp>
          </a:bodyPr>
          <a:lstStyle>
            <a:lvl1pPr algn="l" rtl="0" eaLnBrk="0" fontAlgn="base" hangingPunct="0">
              <a:spcBef>
                <a:spcPct val="0"/>
              </a:spcBef>
              <a:spcAft>
                <a:spcPct val="0"/>
              </a:spcAft>
              <a:defRPr sz="2800">
                <a:solidFill>
                  <a:schemeClr val="bg1"/>
                </a:solidFill>
                <a:latin typeface="+mj-lt"/>
                <a:ea typeface="+mj-ea"/>
                <a:cs typeface="+mj-cs"/>
              </a:defRPr>
            </a:lvl1pPr>
            <a:lvl2pPr algn="l" rtl="0" eaLnBrk="0" fontAlgn="base" hangingPunct="0">
              <a:spcBef>
                <a:spcPct val="0"/>
              </a:spcBef>
              <a:spcAft>
                <a:spcPct val="0"/>
              </a:spcAft>
              <a:defRPr sz="2800">
                <a:solidFill>
                  <a:schemeClr val="bg1"/>
                </a:solidFill>
                <a:latin typeface="Rockwell" pitchFamily="18" charset="0"/>
              </a:defRPr>
            </a:lvl2pPr>
            <a:lvl3pPr algn="l" rtl="0" eaLnBrk="0" fontAlgn="base" hangingPunct="0">
              <a:spcBef>
                <a:spcPct val="0"/>
              </a:spcBef>
              <a:spcAft>
                <a:spcPct val="0"/>
              </a:spcAft>
              <a:defRPr sz="2800">
                <a:solidFill>
                  <a:schemeClr val="bg1"/>
                </a:solidFill>
                <a:latin typeface="Rockwell" pitchFamily="18" charset="0"/>
              </a:defRPr>
            </a:lvl3pPr>
            <a:lvl4pPr algn="l" rtl="0" eaLnBrk="0" fontAlgn="base" hangingPunct="0">
              <a:spcBef>
                <a:spcPct val="0"/>
              </a:spcBef>
              <a:spcAft>
                <a:spcPct val="0"/>
              </a:spcAft>
              <a:defRPr sz="2800">
                <a:solidFill>
                  <a:schemeClr val="bg1"/>
                </a:solidFill>
                <a:latin typeface="Rockwell" pitchFamily="18" charset="0"/>
              </a:defRPr>
            </a:lvl4pPr>
            <a:lvl5pPr algn="l" rtl="0" eaLnBrk="0" fontAlgn="base" hangingPunct="0">
              <a:spcBef>
                <a:spcPct val="0"/>
              </a:spcBef>
              <a:spcAft>
                <a:spcPct val="0"/>
              </a:spcAft>
              <a:defRPr sz="2800">
                <a:solidFill>
                  <a:schemeClr val="bg1"/>
                </a:solidFill>
                <a:latin typeface="Rockwell" pitchFamily="18" charset="0"/>
              </a:defRPr>
            </a:lvl5pPr>
            <a:lvl6pPr marL="457200" algn="l" rtl="0" fontAlgn="base">
              <a:spcBef>
                <a:spcPct val="0"/>
              </a:spcBef>
              <a:spcAft>
                <a:spcPct val="0"/>
              </a:spcAft>
              <a:defRPr sz="4000">
                <a:solidFill>
                  <a:schemeClr val="bg1"/>
                </a:solidFill>
                <a:latin typeface="Arial" charset="0"/>
              </a:defRPr>
            </a:lvl6pPr>
            <a:lvl7pPr marL="914400" algn="l" rtl="0" fontAlgn="base">
              <a:spcBef>
                <a:spcPct val="0"/>
              </a:spcBef>
              <a:spcAft>
                <a:spcPct val="0"/>
              </a:spcAft>
              <a:defRPr sz="4000">
                <a:solidFill>
                  <a:schemeClr val="bg1"/>
                </a:solidFill>
                <a:latin typeface="Arial" charset="0"/>
              </a:defRPr>
            </a:lvl7pPr>
            <a:lvl8pPr marL="1371600" algn="l" rtl="0" fontAlgn="base">
              <a:spcBef>
                <a:spcPct val="0"/>
              </a:spcBef>
              <a:spcAft>
                <a:spcPct val="0"/>
              </a:spcAft>
              <a:defRPr sz="4000">
                <a:solidFill>
                  <a:schemeClr val="bg1"/>
                </a:solidFill>
                <a:latin typeface="Arial" charset="0"/>
              </a:defRPr>
            </a:lvl8pPr>
            <a:lvl9pPr marL="1828800" algn="l" rtl="0" fontAlgn="base">
              <a:spcBef>
                <a:spcPct val="0"/>
              </a:spcBef>
              <a:spcAft>
                <a:spcPct val="0"/>
              </a:spcAft>
              <a:defRPr sz="4000">
                <a:solidFill>
                  <a:schemeClr val="bg1"/>
                </a:solidFill>
                <a:latin typeface="Arial" charset="0"/>
              </a:defRPr>
            </a:lvl9pPr>
          </a:lstStyle>
          <a:p>
            <a:pPr algn="ctr"/>
            <a:r>
              <a:rPr lang="en-US" altLang="en-US" sz="2700" kern="0" dirty="0"/>
              <a:t>CW Lives</a:t>
            </a:r>
          </a:p>
        </p:txBody>
      </p:sp>
      <p:sp>
        <p:nvSpPr>
          <p:cNvPr id="2" name="Rectangle 1"/>
          <p:cNvSpPr/>
          <p:nvPr/>
        </p:nvSpPr>
        <p:spPr>
          <a:xfrm>
            <a:off x="920304" y="3505730"/>
            <a:ext cx="4807539" cy="1169551"/>
          </a:xfrm>
          <a:prstGeom prst="rect">
            <a:avLst/>
          </a:prstGeom>
        </p:spPr>
        <p:txBody>
          <a:bodyPr wrap="square">
            <a:spAutoFit/>
          </a:bodyPr>
          <a:lstStyle/>
          <a:p>
            <a:pPr marL="630555" marR="2249805" indent="-109061" eaLnBrk="0" hangingPunct="0"/>
            <a:r>
              <a:rPr lang="en-US" sz="1400" b="1" spc="-11" dirty="0">
                <a:solidFill>
                  <a:srgbClr val="008CD1"/>
                </a:solidFill>
                <a:ea typeface="Times New Roman" panose="02020603050405020304" pitchFamily="18" charset="0"/>
              </a:rPr>
              <a:t>	Newer </a:t>
            </a:r>
            <a:r>
              <a:rPr lang="en-US" sz="1400" b="1" dirty="0">
                <a:solidFill>
                  <a:srgbClr val="008CD1"/>
                </a:solidFill>
                <a:ea typeface="Times New Roman" panose="02020603050405020304" pitchFamily="18" charset="0"/>
              </a:rPr>
              <a:t>HF </a:t>
            </a:r>
            <a:r>
              <a:rPr lang="en-US" sz="1400" b="1" spc="-11" dirty="0">
                <a:solidFill>
                  <a:srgbClr val="008CD1"/>
                </a:solidFill>
                <a:ea typeface="Times New Roman" panose="02020603050405020304" pitchFamily="18" charset="0"/>
              </a:rPr>
              <a:t>rigs have </a:t>
            </a:r>
            <a:r>
              <a:rPr lang="en-US" sz="1400" b="1" dirty="0">
                <a:solidFill>
                  <a:srgbClr val="008CD1"/>
                </a:solidFill>
                <a:ea typeface="Times New Roman" panose="02020603050405020304" pitchFamily="18" charset="0"/>
              </a:rPr>
              <a:t>the </a:t>
            </a:r>
            <a:r>
              <a:rPr lang="en-US" sz="1400" b="1" spc="-11" dirty="0">
                <a:solidFill>
                  <a:srgbClr val="008CD1"/>
                </a:solidFill>
                <a:ea typeface="Times New Roman" panose="02020603050405020304" pitchFamily="18" charset="0"/>
              </a:rPr>
              <a:t>electronic keyer built </a:t>
            </a:r>
            <a:r>
              <a:rPr lang="en-US" sz="1400" b="1" dirty="0">
                <a:solidFill>
                  <a:srgbClr val="008CD1"/>
                </a:solidFill>
                <a:ea typeface="Times New Roman" panose="02020603050405020304" pitchFamily="18" charset="0"/>
              </a:rPr>
              <a:t>in. </a:t>
            </a:r>
            <a:r>
              <a:rPr lang="en-US" sz="1400" b="1" spc="-11" dirty="0">
                <a:solidFill>
                  <a:srgbClr val="008CD1"/>
                </a:solidFill>
                <a:ea typeface="Times New Roman" panose="02020603050405020304" pitchFamily="18" charset="0"/>
              </a:rPr>
              <a:t>Older radios can take </a:t>
            </a:r>
            <a:r>
              <a:rPr lang="en-US" sz="1400" b="1" dirty="0">
                <a:solidFill>
                  <a:srgbClr val="008CD1"/>
                </a:solidFill>
                <a:ea typeface="Times New Roman" panose="02020603050405020304" pitchFamily="18" charset="0"/>
              </a:rPr>
              <a:t>an </a:t>
            </a:r>
            <a:r>
              <a:rPr lang="en-US" sz="1400" b="1" spc="-11" dirty="0">
                <a:solidFill>
                  <a:srgbClr val="008CD1"/>
                </a:solidFill>
                <a:ea typeface="Times New Roman" panose="02020603050405020304" pitchFamily="18" charset="0"/>
              </a:rPr>
              <a:t>external </a:t>
            </a:r>
            <a:r>
              <a:rPr lang="en-US" sz="1400" b="1" dirty="0">
                <a:solidFill>
                  <a:srgbClr val="008CD1"/>
                </a:solidFill>
                <a:ea typeface="Times New Roman" panose="02020603050405020304" pitchFamily="18" charset="0"/>
              </a:rPr>
              <a:t>CW </a:t>
            </a:r>
            <a:r>
              <a:rPr lang="en-US" sz="1400" b="1" spc="-11" dirty="0">
                <a:solidFill>
                  <a:srgbClr val="008CD1"/>
                </a:solidFill>
                <a:ea typeface="Times New Roman" panose="02020603050405020304" pitchFamily="18" charset="0"/>
              </a:rPr>
              <a:t>keyer box</a:t>
            </a:r>
            <a:r>
              <a:rPr lang="en-US" sz="1100" b="1" spc="-11" dirty="0">
                <a:solidFill>
                  <a:srgbClr val="008CD1"/>
                </a:solidFill>
                <a:ea typeface="Times New Roman" panose="02020603050405020304" pitchFamily="18" charset="0"/>
              </a:rPr>
              <a:t>.</a:t>
            </a:r>
            <a:endParaRPr lang="en-US" sz="1400" dirty="0">
              <a:ea typeface="Times New Roman" panose="02020603050405020304" pitchFamily="18" charset="0"/>
            </a:endParaRPr>
          </a:p>
        </p:txBody>
      </p:sp>
      <p:sp>
        <p:nvSpPr>
          <p:cNvPr id="9" name="TextBox 8"/>
          <p:cNvSpPr txBox="1"/>
          <p:nvPr/>
        </p:nvSpPr>
        <p:spPr>
          <a:xfrm>
            <a:off x="250826" y="2728727"/>
            <a:ext cx="4411437" cy="784830"/>
          </a:xfrm>
          <a:prstGeom prst="rect">
            <a:avLst/>
          </a:prstGeom>
          <a:noFill/>
        </p:spPr>
        <p:txBody>
          <a:bodyPr wrap="square" rtlCol="0">
            <a:spAutoFit/>
          </a:bodyPr>
          <a:lstStyle/>
          <a:p>
            <a:pPr marL="257175" indent="-257175" eaLnBrk="0" fontAlgn="base" hangingPunct="0">
              <a:spcBef>
                <a:spcPct val="20000"/>
              </a:spcBef>
              <a:spcAft>
                <a:spcPct val="0"/>
              </a:spcAft>
              <a:buClr>
                <a:srgbClr val="FF1515"/>
              </a:buClr>
              <a:buFont typeface="Wingdings" panose="05000000000000000000" pitchFamily="2" charset="2"/>
              <a:buChar char="Ø"/>
            </a:pPr>
            <a:r>
              <a:rPr lang="en-US" altLang="en-US" sz="1500" kern="0" dirty="0">
                <a:solidFill>
                  <a:srgbClr val="000066"/>
                </a:solidFill>
              </a:rPr>
              <a:t>The purpose of an electronic keyer, for example, is </a:t>
            </a:r>
            <a:r>
              <a:rPr lang="en-US" altLang="en-US" sz="1500" b="1" kern="0" dirty="0">
                <a:solidFill>
                  <a:srgbClr val="000066"/>
                </a:solidFill>
              </a:rPr>
              <a:t>automatic generation of strings of dots and dashes for CW operation</a:t>
            </a:r>
            <a:r>
              <a:rPr lang="en-US" altLang="en-US" sz="1500" kern="0" dirty="0">
                <a:solidFill>
                  <a:srgbClr val="000066"/>
                </a:solidFill>
              </a:rPr>
              <a:t>. </a:t>
            </a:r>
            <a:r>
              <a:rPr lang="en-US" altLang="en-US" sz="750" kern="0" dirty="0">
                <a:solidFill>
                  <a:srgbClr val="000066"/>
                </a:solidFill>
              </a:rPr>
              <a:t>(G4A10)</a:t>
            </a:r>
            <a:r>
              <a:rPr lang="en-US" altLang="en-US" sz="1500" kern="0" dirty="0">
                <a:solidFill>
                  <a:srgbClr val="000066"/>
                </a:solidFill>
              </a:rPr>
              <a:t> </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93423" y="2699741"/>
            <a:ext cx="2009172" cy="1662050"/>
          </a:xfrm>
          <a:prstGeom prst="rect">
            <a:avLst/>
          </a:prstGeom>
        </p:spPr>
      </p:pic>
      <p:pic>
        <p:nvPicPr>
          <p:cNvPr id="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42839" y="2703217"/>
            <a:ext cx="2350584" cy="165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2">
            <a:extLst>
              <a:ext uri="{FF2B5EF4-FFF2-40B4-BE49-F238E27FC236}">
                <a16:creationId xmlns:a16="http://schemas.microsoft.com/office/drawing/2014/main" id="{FEA4E8F8-4BA7-25F0-A71E-1B7BFA6BD72F}"/>
              </a:ext>
            </a:extLst>
          </p:cNvPr>
          <p:cNvSpPr>
            <a:spLocks noGrp="1" noChangeArrowheads="1"/>
          </p:cNvSpPr>
          <p:nvPr>
            <p:ph type="title"/>
          </p:nvPr>
        </p:nvSpPr>
        <p:spPr>
          <a:xfrm>
            <a:off x="616857" y="273845"/>
            <a:ext cx="7886700" cy="605630"/>
          </a:xfrm>
          <a:noFill/>
        </p:spPr>
        <p:txBody>
          <a:bodyPr/>
          <a:lstStyle/>
          <a:p>
            <a:pPr algn="ctr"/>
            <a:r>
              <a:rPr lang="en-US" altLang="en-US" sz="3000" b="1" dirty="0"/>
              <a:t>CW Lives</a:t>
            </a:r>
          </a:p>
        </p:txBody>
      </p:sp>
    </p:spTree>
    <p:extLst>
      <p:ext uri="{BB962C8B-B14F-4D97-AF65-F5344CB8AC3E}">
        <p14:creationId xmlns:p14="http://schemas.microsoft.com/office/powerpoint/2010/main" val="6937886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left)">
                                      <p:cBhvr>
                                        <p:cTn id="17" dur="1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1000" fill="hold"/>
                                        <p:tgtEl>
                                          <p:spTgt spid="9"/>
                                        </p:tgtEl>
                                        <p:attrNameLst>
                                          <p:attrName>ppt_x</p:attrName>
                                        </p:attrNameLst>
                                      </p:cBhvr>
                                      <p:tavLst>
                                        <p:tav tm="0">
                                          <p:val>
                                            <p:strVal val="0-#ppt_w/2"/>
                                          </p:val>
                                        </p:tav>
                                        <p:tav tm="100000">
                                          <p:val>
                                            <p:strVal val="#ppt_x"/>
                                          </p:val>
                                        </p:tav>
                                      </p:tavLst>
                                    </p:anim>
                                    <p:anim calcmode="lin" valueType="num">
                                      <p:cBhvr additive="base">
                                        <p:cTn id="23"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1000" fill="hold"/>
                                        <p:tgtEl>
                                          <p:spTgt spid="2"/>
                                        </p:tgtEl>
                                        <p:attrNameLst>
                                          <p:attrName>ppt_x</p:attrName>
                                        </p:attrNameLst>
                                      </p:cBhvr>
                                      <p:tavLst>
                                        <p:tav tm="0">
                                          <p:val>
                                            <p:strVal val="#ppt_x"/>
                                          </p:val>
                                        </p:tav>
                                        <p:tav tm="100000">
                                          <p:val>
                                            <p:strVal val="#ppt_x"/>
                                          </p:val>
                                        </p:tav>
                                      </p:tavLst>
                                    </p:anim>
                                    <p:anim calcmode="lin" valueType="num">
                                      <p:cBhvr additive="base">
                                        <p:cTn id="29" dur="1000" fill="hold"/>
                                        <p:tgtEl>
                                          <p:spTgt spid="2"/>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1000" fill="hold"/>
                                        <p:tgtEl>
                                          <p:spTgt spid="10"/>
                                        </p:tgtEl>
                                        <p:attrNameLst>
                                          <p:attrName>ppt_x</p:attrName>
                                        </p:attrNameLst>
                                      </p:cBhvr>
                                      <p:tavLst>
                                        <p:tav tm="0">
                                          <p:val>
                                            <p:strVal val="#ppt_x"/>
                                          </p:val>
                                        </p:tav>
                                        <p:tav tm="100000">
                                          <p:val>
                                            <p:strVal val="#ppt_x"/>
                                          </p:val>
                                        </p:tav>
                                      </p:tavLst>
                                    </p:anim>
                                    <p:anim calcmode="lin" valueType="num">
                                      <p:cBhvr additive="base">
                                        <p:cTn id="33" dur="1000" fill="hold"/>
                                        <p:tgtEl>
                                          <p:spTgt spid="10"/>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0825" y="1737968"/>
            <a:ext cx="2942201" cy="1721374"/>
          </a:xfrm>
        </p:spPr>
        <p:txBody>
          <a:bodyPr/>
          <a:lstStyle/>
          <a:p>
            <a:pPr>
              <a:buFont typeface="Wingdings" panose="05000000000000000000" pitchFamily="2" charset="2"/>
              <a:buChar char="Ø"/>
            </a:pPr>
            <a:r>
              <a:rPr lang="en-US" altLang="en-US" dirty="0"/>
              <a:t>When using full break-in telegraphy (QSK),</a:t>
            </a:r>
            <a:r>
              <a:rPr lang="en-US" altLang="en-US" b="1" dirty="0"/>
              <a:t> transmitting stations can receive between code characters and elements</a:t>
            </a:r>
            <a:r>
              <a:rPr lang="en-US" altLang="en-US" dirty="0"/>
              <a:t>. </a:t>
            </a:r>
            <a:r>
              <a:rPr lang="en-US" altLang="en-US" sz="750" dirty="0"/>
              <a:t>(G2C01)</a:t>
            </a:r>
          </a:p>
          <a:p>
            <a:endParaRPr lang="en-US" dirty="0"/>
          </a:p>
        </p:txBody>
      </p:sp>
      <p:sp>
        <p:nvSpPr>
          <p:cNvPr id="4" name="Slide Number Placeholder 3"/>
          <p:cNvSpPr>
            <a:spLocks noGrp="1"/>
          </p:cNvSpPr>
          <p:nvPr>
            <p:ph type="sldNum" sz="quarter" idx="12"/>
          </p:nvPr>
        </p:nvSpPr>
        <p:spPr/>
        <p:txBody>
          <a:bodyPr/>
          <a:lstStyle/>
          <a:p>
            <a:fld id="{201DA72C-9636-4CDA-A511-F47E235DDDE5}" type="slidenum">
              <a:rPr lang="en-US" altLang="en-US" smtClean="0">
                <a:solidFill>
                  <a:srgbClr val="000066"/>
                </a:solidFill>
              </a:rPr>
              <a:pPr/>
              <a:t>14</a:t>
            </a:fld>
            <a:endParaRPr lang="en-US" altLang="en-US">
              <a:solidFill>
                <a:srgbClr val="000066"/>
              </a:solidFill>
            </a:endParaRPr>
          </a:p>
        </p:txBody>
      </p:sp>
      <p:sp>
        <p:nvSpPr>
          <p:cNvPr id="5" name="Title 1"/>
          <p:cNvSpPr txBox="1">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b" anchorCtr="0" compatLnSpc="1">
            <a:prstTxWarp prst="textNoShape">
              <a:avLst/>
            </a:prstTxWarp>
            <a:normAutofit/>
          </a:bodyPr>
          <a:lstStyle>
            <a:lvl1pPr algn="l" rtl="0" eaLnBrk="0" fontAlgn="base" hangingPunct="0">
              <a:spcBef>
                <a:spcPct val="0"/>
              </a:spcBef>
              <a:spcAft>
                <a:spcPct val="0"/>
              </a:spcAft>
              <a:defRPr sz="2800">
                <a:solidFill>
                  <a:schemeClr val="bg1"/>
                </a:solidFill>
                <a:latin typeface="+mj-lt"/>
                <a:ea typeface="+mj-ea"/>
                <a:cs typeface="+mj-cs"/>
              </a:defRPr>
            </a:lvl1pPr>
            <a:lvl2pPr algn="l" rtl="0" eaLnBrk="0" fontAlgn="base" hangingPunct="0">
              <a:spcBef>
                <a:spcPct val="0"/>
              </a:spcBef>
              <a:spcAft>
                <a:spcPct val="0"/>
              </a:spcAft>
              <a:defRPr sz="2800">
                <a:solidFill>
                  <a:schemeClr val="bg1"/>
                </a:solidFill>
                <a:latin typeface="Rockwell" pitchFamily="18" charset="0"/>
              </a:defRPr>
            </a:lvl2pPr>
            <a:lvl3pPr algn="l" rtl="0" eaLnBrk="0" fontAlgn="base" hangingPunct="0">
              <a:spcBef>
                <a:spcPct val="0"/>
              </a:spcBef>
              <a:spcAft>
                <a:spcPct val="0"/>
              </a:spcAft>
              <a:defRPr sz="2800">
                <a:solidFill>
                  <a:schemeClr val="bg1"/>
                </a:solidFill>
                <a:latin typeface="Rockwell" pitchFamily="18" charset="0"/>
              </a:defRPr>
            </a:lvl3pPr>
            <a:lvl4pPr algn="l" rtl="0" eaLnBrk="0" fontAlgn="base" hangingPunct="0">
              <a:spcBef>
                <a:spcPct val="0"/>
              </a:spcBef>
              <a:spcAft>
                <a:spcPct val="0"/>
              </a:spcAft>
              <a:defRPr sz="2800">
                <a:solidFill>
                  <a:schemeClr val="bg1"/>
                </a:solidFill>
                <a:latin typeface="Rockwell" pitchFamily="18" charset="0"/>
              </a:defRPr>
            </a:lvl4pPr>
            <a:lvl5pPr algn="l" rtl="0" eaLnBrk="0" fontAlgn="base" hangingPunct="0">
              <a:spcBef>
                <a:spcPct val="0"/>
              </a:spcBef>
              <a:spcAft>
                <a:spcPct val="0"/>
              </a:spcAft>
              <a:defRPr sz="2800">
                <a:solidFill>
                  <a:schemeClr val="bg1"/>
                </a:solidFill>
                <a:latin typeface="Rockwell" pitchFamily="18" charset="0"/>
              </a:defRPr>
            </a:lvl5pPr>
            <a:lvl6pPr marL="457200" algn="l" rtl="0" fontAlgn="base">
              <a:spcBef>
                <a:spcPct val="0"/>
              </a:spcBef>
              <a:spcAft>
                <a:spcPct val="0"/>
              </a:spcAft>
              <a:defRPr sz="4000">
                <a:solidFill>
                  <a:schemeClr val="bg1"/>
                </a:solidFill>
                <a:latin typeface="Arial" charset="0"/>
              </a:defRPr>
            </a:lvl6pPr>
            <a:lvl7pPr marL="914400" algn="l" rtl="0" fontAlgn="base">
              <a:spcBef>
                <a:spcPct val="0"/>
              </a:spcBef>
              <a:spcAft>
                <a:spcPct val="0"/>
              </a:spcAft>
              <a:defRPr sz="4000">
                <a:solidFill>
                  <a:schemeClr val="bg1"/>
                </a:solidFill>
                <a:latin typeface="Arial" charset="0"/>
              </a:defRPr>
            </a:lvl7pPr>
            <a:lvl8pPr marL="1371600" algn="l" rtl="0" fontAlgn="base">
              <a:spcBef>
                <a:spcPct val="0"/>
              </a:spcBef>
              <a:spcAft>
                <a:spcPct val="0"/>
              </a:spcAft>
              <a:defRPr sz="4000">
                <a:solidFill>
                  <a:schemeClr val="bg1"/>
                </a:solidFill>
                <a:latin typeface="Arial" charset="0"/>
              </a:defRPr>
            </a:lvl8pPr>
            <a:lvl9pPr marL="1828800" algn="l" rtl="0" fontAlgn="base">
              <a:spcBef>
                <a:spcPct val="0"/>
              </a:spcBef>
              <a:spcAft>
                <a:spcPct val="0"/>
              </a:spcAft>
              <a:defRPr sz="4000">
                <a:solidFill>
                  <a:schemeClr val="bg1"/>
                </a:solidFill>
                <a:latin typeface="Arial" charset="0"/>
              </a:defRPr>
            </a:lvl9pPr>
          </a:lstStyle>
          <a:p>
            <a:pPr algn="ctr"/>
            <a:r>
              <a:rPr lang="en-US" altLang="en-US" sz="2700" kern="0" dirty="0"/>
              <a:t>CW Lives</a:t>
            </a:r>
          </a:p>
        </p:txBody>
      </p:sp>
      <p:sp>
        <p:nvSpPr>
          <p:cNvPr id="7" name="TextBox 6"/>
          <p:cNvSpPr txBox="1"/>
          <p:nvPr/>
        </p:nvSpPr>
        <p:spPr>
          <a:xfrm>
            <a:off x="4026090" y="4254547"/>
            <a:ext cx="4026310" cy="300082"/>
          </a:xfrm>
          <a:prstGeom prst="rect">
            <a:avLst/>
          </a:prstGeom>
          <a:noFill/>
        </p:spPr>
        <p:txBody>
          <a:bodyPr wrap="square" rtlCol="0">
            <a:spAutoFit/>
          </a:bodyPr>
          <a:lstStyle/>
          <a:p>
            <a:r>
              <a:rPr lang="en-US" sz="1350" dirty="0"/>
              <a:t>Icom 7300 has full break-in telegraphy (QSK).</a:t>
            </a:r>
          </a:p>
        </p:txBody>
      </p:sp>
      <p:pic>
        <p:nvPicPr>
          <p:cNvPr id="8" name="Picture 4" descr="Image result for icom 73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8844" y="1428281"/>
            <a:ext cx="5840802" cy="267389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2">
            <a:extLst>
              <a:ext uri="{FF2B5EF4-FFF2-40B4-BE49-F238E27FC236}">
                <a16:creationId xmlns:a16="http://schemas.microsoft.com/office/drawing/2014/main" id="{3A9B026C-8E16-CB59-784D-0DCBB5EDD9BA}"/>
              </a:ext>
            </a:extLst>
          </p:cNvPr>
          <p:cNvSpPr txBox="1">
            <a:spLocks noChangeArrowheads="1"/>
          </p:cNvSpPr>
          <p:nvPr/>
        </p:nvSpPr>
        <p:spPr>
          <a:xfrm>
            <a:off x="769257" y="426245"/>
            <a:ext cx="7886700" cy="605630"/>
          </a:xfrm>
          <a:prstGeom prst="rect">
            <a:avLst/>
          </a:prstGeom>
          <a:noFill/>
        </p:spPr>
        <p:txBody>
          <a:bodyPr vert="horz" lIns="0" tIns="36000" rIns="0" bIns="36000" rtlCol="0" anchor="t">
            <a:normAutofit/>
          </a:bodyPr>
          <a:lst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a:lstStyle>
          <a:p>
            <a:pPr algn="ctr"/>
            <a:r>
              <a:rPr lang="en-US" altLang="en-US" sz="3000" b="1"/>
              <a:t>CW Lives</a:t>
            </a:r>
            <a:endParaRPr lang="en-US" altLang="en-US" sz="3000" b="1" dirty="0"/>
          </a:p>
        </p:txBody>
      </p:sp>
    </p:spTree>
    <p:extLst>
      <p:ext uri="{BB962C8B-B14F-4D97-AF65-F5344CB8AC3E}">
        <p14:creationId xmlns:p14="http://schemas.microsoft.com/office/powerpoint/2010/main" val="426370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animEffect transition="in" filter="fade">
                                      <p:cBhvr>
                                        <p:cTn id="14" dur="1000"/>
                                        <p:tgtEl>
                                          <p:spTgt spid="8"/>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2000" fill="hold"/>
                                        <p:tgtEl>
                                          <p:spTgt spid="7"/>
                                        </p:tgtEl>
                                        <p:attrNameLst>
                                          <p:attrName>ppt_x</p:attrName>
                                        </p:attrNameLst>
                                      </p:cBhvr>
                                      <p:tavLst>
                                        <p:tav tm="0">
                                          <p:val>
                                            <p:strVal val="#ppt_x"/>
                                          </p:val>
                                        </p:tav>
                                        <p:tav tm="100000">
                                          <p:val>
                                            <p:strVal val="#ppt_x"/>
                                          </p:val>
                                        </p:tav>
                                      </p:tavLst>
                                    </p:anim>
                                    <p:anim calcmode="lin" valueType="num">
                                      <p:cBhvr additive="base">
                                        <p:cTn id="19"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01DA72C-9636-4CDA-A511-F47E235DDDE5}" type="slidenum">
              <a:rPr lang="en-US" altLang="en-US" smtClean="0">
                <a:solidFill>
                  <a:srgbClr val="000066"/>
                </a:solidFill>
              </a:rPr>
              <a:pPr/>
              <a:t>15</a:t>
            </a:fld>
            <a:endParaRPr lang="en-US" altLang="en-US" dirty="0">
              <a:solidFill>
                <a:srgbClr val="000066"/>
              </a:solidFill>
            </a:endParaRPr>
          </a:p>
        </p:txBody>
      </p:sp>
      <p:pic>
        <p:nvPicPr>
          <p:cNvPr id="1030" name="Picture 6" descr="Image result for locations of beacon ham radio stations ma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5870" y="1627358"/>
            <a:ext cx="7272261" cy="260756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833284" y="1096444"/>
            <a:ext cx="7152968" cy="553998"/>
          </a:xfrm>
          <a:prstGeom prst="rect">
            <a:avLst/>
          </a:prstGeom>
        </p:spPr>
        <p:txBody>
          <a:bodyPr wrap="square">
            <a:spAutoFit/>
          </a:bodyPr>
          <a:lstStyle/>
          <a:p>
            <a:pPr marL="257175" indent="-257175" eaLnBrk="0" fontAlgn="base" hangingPunct="0">
              <a:spcBef>
                <a:spcPct val="20000"/>
              </a:spcBef>
              <a:spcAft>
                <a:spcPct val="0"/>
              </a:spcAft>
              <a:buClr>
                <a:srgbClr val="FF1515"/>
              </a:buClr>
              <a:buFont typeface="Wingdings" panose="05000000000000000000" pitchFamily="2" charset="2"/>
              <a:buChar char="Ø"/>
            </a:pPr>
            <a:r>
              <a:rPr lang="en-US" altLang="en-US" sz="1500" b="1" kern="0" dirty="0">
                <a:solidFill>
                  <a:srgbClr val="000066"/>
                </a:solidFill>
              </a:rPr>
              <a:t>Observation of propagation and reception </a:t>
            </a:r>
            <a:r>
              <a:rPr lang="en-US" altLang="en-US" sz="1500" kern="0" dirty="0">
                <a:solidFill>
                  <a:srgbClr val="000066"/>
                </a:solidFill>
              </a:rPr>
              <a:t>is a purpose of a beacon station as identified in the FCC Rules. </a:t>
            </a:r>
            <a:r>
              <a:rPr lang="en-US" altLang="en-US" sz="750" kern="0" dirty="0">
                <a:solidFill>
                  <a:srgbClr val="000066"/>
                </a:solidFill>
              </a:rPr>
              <a:t>(G1B03) </a:t>
            </a:r>
          </a:p>
        </p:txBody>
      </p:sp>
      <p:sp>
        <p:nvSpPr>
          <p:cNvPr id="3" name="TextBox 2"/>
          <p:cNvSpPr txBox="1"/>
          <p:nvPr/>
        </p:nvSpPr>
        <p:spPr>
          <a:xfrm>
            <a:off x="1860638" y="4234918"/>
            <a:ext cx="5703938" cy="300082"/>
          </a:xfrm>
          <a:prstGeom prst="rect">
            <a:avLst/>
          </a:prstGeom>
          <a:noFill/>
        </p:spPr>
        <p:txBody>
          <a:bodyPr wrap="square" rtlCol="0">
            <a:spAutoFit/>
          </a:bodyPr>
          <a:lstStyle/>
          <a:p>
            <a:pPr marL="257175" indent="-257175">
              <a:spcBef>
                <a:spcPct val="50000"/>
              </a:spcBef>
              <a:buFont typeface="Wingdings" panose="05000000000000000000" pitchFamily="2" charset="2"/>
              <a:buChar char="Ø"/>
            </a:pPr>
            <a:r>
              <a:rPr lang="en-US" altLang="en-US" sz="1350" b="1" dirty="0">
                <a:solidFill>
                  <a:srgbClr val="000066"/>
                </a:solidFill>
              </a:rPr>
              <a:t>100 watts PEP output </a:t>
            </a:r>
            <a:r>
              <a:rPr lang="en-US" altLang="en-US" sz="1350" dirty="0">
                <a:solidFill>
                  <a:srgbClr val="000066"/>
                </a:solidFill>
              </a:rPr>
              <a:t>is the power limit for beacon stations.  </a:t>
            </a:r>
            <a:r>
              <a:rPr lang="en-US" altLang="en-US" sz="750" dirty="0">
                <a:solidFill>
                  <a:srgbClr val="000066"/>
                </a:solidFill>
              </a:rPr>
              <a:t>(G1B10)</a:t>
            </a:r>
            <a:r>
              <a:rPr lang="en-US" altLang="en-US" sz="600" dirty="0">
                <a:solidFill>
                  <a:srgbClr val="000066"/>
                </a:solidFill>
              </a:rPr>
              <a:t> </a:t>
            </a:r>
          </a:p>
        </p:txBody>
      </p:sp>
      <p:sp>
        <p:nvSpPr>
          <p:cNvPr id="7" name="Rectangle 2">
            <a:extLst>
              <a:ext uri="{FF2B5EF4-FFF2-40B4-BE49-F238E27FC236}">
                <a16:creationId xmlns:a16="http://schemas.microsoft.com/office/drawing/2014/main" id="{7552C186-8251-9971-2AAE-B83231C3D03A}"/>
              </a:ext>
            </a:extLst>
          </p:cNvPr>
          <p:cNvSpPr txBox="1">
            <a:spLocks noChangeArrowheads="1"/>
          </p:cNvSpPr>
          <p:nvPr/>
        </p:nvSpPr>
        <p:spPr>
          <a:xfrm>
            <a:off x="769257" y="426245"/>
            <a:ext cx="7886700" cy="605630"/>
          </a:xfrm>
          <a:prstGeom prst="rect">
            <a:avLst/>
          </a:prstGeom>
          <a:noFill/>
        </p:spPr>
        <p:txBody>
          <a:bodyPr vert="horz" lIns="0" tIns="36000" rIns="0" bIns="36000" rtlCol="0" anchor="t">
            <a:normAutofit/>
          </a:bodyPr>
          <a:lst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a:lstStyle>
          <a:p>
            <a:pPr algn="ctr"/>
            <a:r>
              <a:rPr lang="en-US" altLang="en-US" sz="3000" b="1"/>
              <a:t>CW Lives</a:t>
            </a:r>
            <a:endParaRPr lang="en-US" altLang="en-US" sz="3000" b="1" dirty="0"/>
          </a:p>
        </p:txBody>
      </p:sp>
    </p:spTree>
    <p:extLst>
      <p:ext uri="{BB962C8B-B14F-4D97-AF65-F5344CB8AC3E}">
        <p14:creationId xmlns:p14="http://schemas.microsoft.com/office/powerpoint/2010/main" val="2490742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030"/>
                                        </p:tgtEl>
                                        <p:attrNameLst>
                                          <p:attrName>style.visibility</p:attrName>
                                        </p:attrNameLst>
                                      </p:cBhvr>
                                      <p:to>
                                        <p:strVal val="visible"/>
                                      </p:to>
                                    </p:set>
                                    <p:anim calcmode="lin" valueType="num">
                                      <p:cBhvr>
                                        <p:cTn id="12" dur="2000" fill="hold"/>
                                        <p:tgtEl>
                                          <p:spTgt spid="1030"/>
                                        </p:tgtEl>
                                        <p:attrNameLst>
                                          <p:attrName>ppt_w</p:attrName>
                                        </p:attrNameLst>
                                      </p:cBhvr>
                                      <p:tavLst>
                                        <p:tav tm="0">
                                          <p:val>
                                            <p:fltVal val="0"/>
                                          </p:val>
                                        </p:tav>
                                        <p:tav tm="100000">
                                          <p:val>
                                            <p:strVal val="#ppt_w"/>
                                          </p:val>
                                        </p:tav>
                                      </p:tavLst>
                                    </p:anim>
                                    <p:anim calcmode="lin" valueType="num">
                                      <p:cBhvr>
                                        <p:cTn id="13" dur="2000" fill="hold"/>
                                        <p:tgtEl>
                                          <p:spTgt spid="1030"/>
                                        </p:tgtEl>
                                        <p:attrNameLst>
                                          <p:attrName>ppt_h</p:attrName>
                                        </p:attrNameLst>
                                      </p:cBhvr>
                                      <p:tavLst>
                                        <p:tav tm="0">
                                          <p:val>
                                            <p:fltVal val="0"/>
                                          </p:val>
                                        </p:tav>
                                        <p:tav tm="100000">
                                          <p:val>
                                            <p:strVal val="#ppt_h"/>
                                          </p:val>
                                        </p:tav>
                                      </p:tavLst>
                                    </p:anim>
                                    <p:animEffect transition="in" filter="fade">
                                      <p:cBhvr>
                                        <p:cTn id="14" dur="2000"/>
                                        <p:tgtEl>
                                          <p:spTgt spid="1030"/>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ppt_x"/>
                                          </p:val>
                                        </p:tav>
                                        <p:tav tm="100000">
                                          <p:val>
                                            <p:strVal val="#ppt_x"/>
                                          </p:val>
                                        </p:tav>
                                      </p:tavLst>
                                    </p:anim>
                                    <p:anim calcmode="lin" valueType="num">
                                      <p:cBhvr additive="base">
                                        <p:cTn id="20"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0826" y="766437"/>
            <a:ext cx="8812058" cy="4015455"/>
          </a:xfrm>
        </p:spPr>
        <p:txBody>
          <a:bodyPr/>
          <a:lstStyle/>
          <a:p>
            <a:pPr lvl="0">
              <a:buFont typeface="Wingdings" panose="05000000000000000000" pitchFamily="2" charset="2"/>
              <a:buChar char="Ø"/>
            </a:pPr>
            <a:r>
              <a:rPr lang="en-US" altLang="en-US" dirty="0">
                <a:solidFill>
                  <a:srgbClr val="000066"/>
                </a:solidFill>
                <a:latin typeface="Calibri (Body)"/>
              </a:rPr>
              <a:t>One of the conditions with which beacon stations must comply is that </a:t>
            </a:r>
            <a:r>
              <a:rPr lang="en-US" altLang="en-US" b="1" dirty="0">
                <a:solidFill>
                  <a:srgbClr val="000066"/>
                </a:solidFill>
                <a:latin typeface="Calibri (Body)"/>
              </a:rPr>
              <a:t>there must be no more than one beacon signal in the same band from a single location</a:t>
            </a:r>
            <a:r>
              <a:rPr lang="en-US" altLang="en-US" dirty="0">
                <a:solidFill>
                  <a:srgbClr val="000066"/>
                </a:solidFill>
                <a:latin typeface="Calibri (Body)"/>
              </a:rPr>
              <a:t>.</a:t>
            </a:r>
            <a:r>
              <a:rPr lang="en-US" altLang="en-US" sz="750" dirty="0">
                <a:solidFill>
                  <a:srgbClr val="000066"/>
                </a:solidFill>
                <a:latin typeface="Calibri (Body)"/>
              </a:rPr>
              <a:t>(G1B02) </a:t>
            </a:r>
          </a:p>
          <a:p>
            <a:endParaRPr lang="en-US" dirty="0"/>
          </a:p>
        </p:txBody>
      </p:sp>
      <p:sp>
        <p:nvSpPr>
          <p:cNvPr id="4" name="Slide Number Placeholder 3"/>
          <p:cNvSpPr>
            <a:spLocks noGrp="1"/>
          </p:cNvSpPr>
          <p:nvPr>
            <p:ph type="sldNum" sz="quarter" idx="12"/>
          </p:nvPr>
        </p:nvSpPr>
        <p:spPr/>
        <p:txBody>
          <a:bodyPr/>
          <a:lstStyle/>
          <a:p>
            <a:fld id="{201DA72C-9636-4CDA-A511-F47E235DDDE5}" type="slidenum">
              <a:rPr lang="en-US" altLang="en-US" smtClean="0">
                <a:solidFill>
                  <a:srgbClr val="000066"/>
                </a:solidFill>
              </a:rPr>
              <a:pPr/>
              <a:t>16</a:t>
            </a:fld>
            <a:endParaRPr lang="en-US" altLang="en-US" dirty="0">
              <a:solidFill>
                <a:srgbClr val="000066"/>
              </a:solidFill>
            </a:endParaRPr>
          </a:p>
        </p:txBody>
      </p:sp>
      <p:sp>
        <p:nvSpPr>
          <p:cNvPr id="5" name="Title 1"/>
          <p:cNvSpPr>
            <a:spLocks noGrp="1"/>
          </p:cNvSpPr>
          <p:nvPr>
            <p:ph type="title"/>
          </p:nvPr>
        </p:nvSpPr>
        <p:spPr/>
        <p:txBody>
          <a:bodyPr/>
          <a:lstStyle/>
          <a:p>
            <a:pPr algn="ctr"/>
            <a:r>
              <a:rPr lang="en-US" sz="2700" dirty="0"/>
              <a:t>CW Lives</a:t>
            </a:r>
          </a:p>
        </p:txBody>
      </p:sp>
      <p:sp>
        <p:nvSpPr>
          <p:cNvPr id="12" name="TextBox 11"/>
          <p:cNvSpPr txBox="1"/>
          <p:nvPr/>
        </p:nvSpPr>
        <p:spPr>
          <a:xfrm>
            <a:off x="1798475" y="1401798"/>
            <a:ext cx="6278312" cy="2857770"/>
          </a:xfrm>
          <a:prstGeom prst="rect">
            <a:avLst/>
          </a:prstGeom>
          <a:noFill/>
        </p:spPr>
        <p:txBody>
          <a:bodyPr wrap="square" rtlCol="0">
            <a:spAutoFit/>
          </a:bodyPr>
          <a:lstStyle/>
          <a:p>
            <a:pPr eaLnBrk="0" hangingPunct="0">
              <a:spcBef>
                <a:spcPts val="225"/>
              </a:spcBef>
            </a:pPr>
            <a:r>
              <a:rPr lang="en-US" sz="788" dirty="0">
                <a:solidFill>
                  <a:srgbClr val="FF0000"/>
                </a:solidFill>
              </a:rPr>
              <a:t>Slot	Country	Call	14.100   	18.110   	21.150  	24.930  	28.200	Operator</a:t>
            </a:r>
          </a:p>
          <a:p>
            <a:pPr eaLnBrk="0" hangingPunct="0">
              <a:spcBef>
                <a:spcPts val="225"/>
              </a:spcBef>
            </a:pPr>
            <a:r>
              <a:rPr lang="en-US" sz="788" dirty="0">
                <a:solidFill>
                  <a:srgbClr val="FF0000"/>
                </a:solidFill>
              </a:rPr>
              <a:t>1	United Nations	4U1UN	00:00	00:10	00:20	00:30	00:40	UNRC</a:t>
            </a:r>
          </a:p>
          <a:p>
            <a:pPr eaLnBrk="0" hangingPunct="0">
              <a:spcBef>
                <a:spcPts val="225"/>
              </a:spcBef>
            </a:pPr>
            <a:r>
              <a:rPr lang="en-US" sz="788" dirty="0">
                <a:solidFill>
                  <a:srgbClr val="FF0000"/>
                </a:solidFill>
              </a:rPr>
              <a:t>2	Canada	VE8AT	00:10	00:20	00:30	00:40	00:50	RAC</a:t>
            </a:r>
          </a:p>
          <a:p>
            <a:pPr eaLnBrk="0" hangingPunct="0">
              <a:spcBef>
                <a:spcPts val="225"/>
              </a:spcBef>
            </a:pPr>
            <a:r>
              <a:rPr lang="en-US" sz="788" dirty="0">
                <a:solidFill>
                  <a:srgbClr val="FF0000"/>
                </a:solidFill>
              </a:rPr>
              <a:t>3	USA	W6WX	00:20	00:30	00:40	00:50	01:00	NCDXF</a:t>
            </a:r>
          </a:p>
          <a:p>
            <a:pPr eaLnBrk="0" hangingPunct="0">
              <a:spcBef>
                <a:spcPts val="225"/>
              </a:spcBef>
            </a:pPr>
            <a:r>
              <a:rPr lang="en-US" sz="788" dirty="0">
                <a:solidFill>
                  <a:srgbClr val="FF0000"/>
                </a:solidFill>
              </a:rPr>
              <a:t>4	Hawaii	KH6WO	00:30	00:40	00:50	01:00	01:10	UHRO</a:t>
            </a:r>
          </a:p>
          <a:p>
            <a:pPr eaLnBrk="0" hangingPunct="0">
              <a:spcBef>
                <a:spcPts val="225"/>
              </a:spcBef>
            </a:pPr>
            <a:r>
              <a:rPr lang="en-US" sz="788" dirty="0">
                <a:solidFill>
                  <a:srgbClr val="FF0000"/>
                </a:solidFill>
              </a:rPr>
              <a:t>5	New Zealand	ZL	00:40	00:50	01:00	01:10	01:20	NZART</a:t>
            </a:r>
          </a:p>
          <a:p>
            <a:pPr eaLnBrk="0" hangingPunct="0">
              <a:spcBef>
                <a:spcPts val="225"/>
              </a:spcBef>
            </a:pPr>
            <a:r>
              <a:rPr lang="en-US" sz="788" dirty="0">
                <a:solidFill>
                  <a:srgbClr val="FF0000"/>
                </a:solidFill>
              </a:rPr>
              <a:t>6	Australia	VK8	00:50	01:00	01:10	01:20	01:30	W1A</a:t>
            </a:r>
          </a:p>
          <a:p>
            <a:pPr eaLnBrk="0" hangingPunct="0">
              <a:spcBef>
                <a:spcPts val="225"/>
              </a:spcBef>
            </a:pPr>
            <a:r>
              <a:rPr lang="en-US" sz="788" dirty="0">
                <a:solidFill>
                  <a:srgbClr val="FF0000"/>
                </a:solidFill>
              </a:rPr>
              <a:t>7	Japan	JA21CY	01:00	01:10	01:20	01:30	01:40	JARL</a:t>
            </a:r>
          </a:p>
          <a:p>
            <a:pPr eaLnBrk="0" hangingPunct="0">
              <a:spcBef>
                <a:spcPts val="225"/>
              </a:spcBef>
            </a:pPr>
            <a:r>
              <a:rPr lang="en-US" sz="788" dirty="0">
                <a:solidFill>
                  <a:srgbClr val="FF0000"/>
                </a:solidFill>
              </a:rPr>
              <a:t>8	China	BY	01:10	01:20	01:30	01:40	01:50	CRSA</a:t>
            </a:r>
          </a:p>
          <a:p>
            <a:pPr eaLnBrk="0" hangingPunct="0">
              <a:spcBef>
                <a:spcPts val="225"/>
              </a:spcBef>
            </a:pPr>
            <a:r>
              <a:rPr lang="en-US" sz="788" dirty="0">
                <a:solidFill>
                  <a:srgbClr val="FF0000"/>
                </a:solidFill>
              </a:rPr>
              <a:t>9	Russia	UA	01:20	01:30	01:40	01:50	02:00	TBO</a:t>
            </a:r>
          </a:p>
          <a:p>
            <a:pPr eaLnBrk="0" hangingPunct="0">
              <a:spcBef>
                <a:spcPts val="225"/>
              </a:spcBef>
            </a:pPr>
            <a:r>
              <a:rPr lang="en-US" sz="788" dirty="0">
                <a:solidFill>
                  <a:srgbClr val="FF0000"/>
                </a:solidFill>
              </a:rPr>
              <a:t>10	Sri Lanka	4S7B	01:30	01:40	01:50	02:00	02:10	RSSL</a:t>
            </a:r>
          </a:p>
          <a:p>
            <a:pPr eaLnBrk="0" hangingPunct="0">
              <a:spcBef>
                <a:spcPts val="225"/>
              </a:spcBef>
            </a:pPr>
            <a:r>
              <a:rPr lang="en-US" sz="788" dirty="0">
                <a:solidFill>
                  <a:srgbClr val="FF0000"/>
                </a:solidFill>
              </a:rPr>
              <a:t>11	South Africa	ZS6DN	01:40	01:50	02:00	02:10	02:20	ZS6DN</a:t>
            </a:r>
          </a:p>
          <a:p>
            <a:pPr eaLnBrk="0" hangingPunct="0">
              <a:spcBef>
                <a:spcPts val="225"/>
              </a:spcBef>
            </a:pPr>
            <a:r>
              <a:rPr lang="en-US" sz="788" dirty="0">
                <a:solidFill>
                  <a:srgbClr val="FF0000"/>
                </a:solidFill>
              </a:rPr>
              <a:t>12	Kenya	5Z4B	01:50	02:00	02:10	02:20	02:30	RSK</a:t>
            </a:r>
          </a:p>
          <a:p>
            <a:pPr eaLnBrk="0" hangingPunct="0">
              <a:spcBef>
                <a:spcPts val="225"/>
              </a:spcBef>
            </a:pPr>
            <a:r>
              <a:rPr lang="en-US" sz="788" dirty="0">
                <a:solidFill>
                  <a:srgbClr val="FF0000"/>
                </a:solidFill>
              </a:rPr>
              <a:t>13	Israel	4X6TU	02:00	02:10	02:20	02:30	02:40	U of Tel Aviv</a:t>
            </a:r>
          </a:p>
          <a:p>
            <a:pPr eaLnBrk="0" hangingPunct="0">
              <a:spcBef>
                <a:spcPts val="225"/>
              </a:spcBef>
            </a:pPr>
            <a:r>
              <a:rPr lang="en-US" sz="788" dirty="0">
                <a:solidFill>
                  <a:srgbClr val="FF0000"/>
                </a:solidFill>
              </a:rPr>
              <a:t>14	Finland	OH2B	02:10	02:20	02:30	02:40	02:50	U oh Helsinki</a:t>
            </a:r>
          </a:p>
          <a:p>
            <a:pPr eaLnBrk="0" hangingPunct="0">
              <a:spcBef>
                <a:spcPts val="225"/>
              </a:spcBef>
            </a:pPr>
            <a:r>
              <a:rPr lang="en-US" sz="788" dirty="0">
                <a:solidFill>
                  <a:srgbClr val="FF0000"/>
                </a:solidFill>
              </a:rPr>
              <a:t>15	Madeira	CS3B	02:20	02:30	02:40	02:50	00:00	ARRM</a:t>
            </a:r>
          </a:p>
          <a:p>
            <a:pPr eaLnBrk="0" hangingPunct="0">
              <a:spcBef>
                <a:spcPts val="225"/>
              </a:spcBef>
            </a:pPr>
            <a:r>
              <a:rPr lang="en-US" sz="788" dirty="0">
                <a:solidFill>
                  <a:srgbClr val="FF0000"/>
                </a:solidFill>
              </a:rPr>
              <a:t>16	Argentina	LU4AA	02:30	02:40	02:50	00:00	00:10	RCA</a:t>
            </a:r>
          </a:p>
          <a:p>
            <a:pPr eaLnBrk="0" hangingPunct="0">
              <a:spcBef>
                <a:spcPts val="225"/>
              </a:spcBef>
            </a:pPr>
            <a:r>
              <a:rPr lang="en-US" sz="788" dirty="0">
                <a:solidFill>
                  <a:srgbClr val="FF0000"/>
                </a:solidFill>
              </a:rPr>
              <a:t>17	Peru	OA4B	02:40	02:50	00:00	00:10	00:20	RCP</a:t>
            </a:r>
          </a:p>
          <a:p>
            <a:pPr eaLnBrk="0" hangingPunct="0">
              <a:spcBef>
                <a:spcPts val="225"/>
              </a:spcBef>
            </a:pPr>
            <a:r>
              <a:rPr lang="en-US" sz="788" dirty="0">
                <a:solidFill>
                  <a:srgbClr val="FF0000"/>
                </a:solidFill>
              </a:rPr>
              <a:t>18	Venezuela	YV5B	02:50	00:00	00:10	00:20	00:30	RCV</a:t>
            </a:r>
          </a:p>
        </p:txBody>
      </p:sp>
      <p:sp>
        <p:nvSpPr>
          <p:cNvPr id="13" name="TextBox 12"/>
          <p:cNvSpPr txBox="1"/>
          <p:nvPr/>
        </p:nvSpPr>
        <p:spPr>
          <a:xfrm>
            <a:off x="616456" y="2564915"/>
            <a:ext cx="816389" cy="715581"/>
          </a:xfrm>
          <a:prstGeom prst="rect">
            <a:avLst/>
          </a:prstGeom>
          <a:noFill/>
        </p:spPr>
        <p:txBody>
          <a:bodyPr wrap="square" rtlCol="0">
            <a:spAutoFit/>
          </a:bodyPr>
          <a:lstStyle/>
          <a:p>
            <a:pPr algn="r" eaLnBrk="0" hangingPunct="0"/>
            <a:r>
              <a:rPr lang="en-US" sz="1350" b="1" dirty="0">
                <a:solidFill>
                  <a:schemeClr val="accent4">
                    <a:lumMod val="50000"/>
                    <a:lumOff val="50000"/>
                  </a:schemeClr>
                </a:solidFill>
              </a:rPr>
              <a:t>Radio Beacon Stations</a:t>
            </a:r>
            <a:endParaRPr lang="en-US" sz="1350" dirty="0">
              <a:solidFill>
                <a:schemeClr val="accent4">
                  <a:lumMod val="50000"/>
                  <a:lumOff val="50000"/>
                </a:schemeClr>
              </a:solidFill>
            </a:endParaRPr>
          </a:p>
        </p:txBody>
      </p:sp>
      <p:sp>
        <p:nvSpPr>
          <p:cNvPr id="16" name="TextBox 15"/>
          <p:cNvSpPr txBox="1"/>
          <p:nvPr/>
        </p:nvSpPr>
        <p:spPr>
          <a:xfrm>
            <a:off x="609600" y="4189190"/>
            <a:ext cx="7924800" cy="415498"/>
          </a:xfrm>
          <a:prstGeom prst="rect">
            <a:avLst/>
          </a:prstGeom>
          <a:noFill/>
        </p:spPr>
        <p:txBody>
          <a:bodyPr wrap="square" rtlCol="0">
            <a:spAutoFit/>
          </a:bodyPr>
          <a:lstStyle/>
          <a:p>
            <a:r>
              <a:rPr lang="en-US" sz="1050" spc="-11" dirty="0">
                <a:solidFill>
                  <a:srgbClr val="231F20"/>
                </a:solidFill>
                <a:ea typeface="Times New Roman" panose="02020603050405020304" pitchFamily="18" charset="0"/>
              </a:rPr>
              <a:t>The </a:t>
            </a:r>
            <a:r>
              <a:rPr lang="en-US" sz="1050" spc="-15" dirty="0">
                <a:solidFill>
                  <a:srgbClr val="231F20"/>
                </a:solidFill>
                <a:ea typeface="Times New Roman" panose="02020603050405020304" pitchFamily="18" charset="0"/>
              </a:rPr>
              <a:t>10-second, phase-3, message format </a:t>
            </a:r>
            <a:r>
              <a:rPr lang="en-US" sz="1050" spc="-11" dirty="0">
                <a:solidFill>
                  <a:srgbClr val="231F20"/>
                </a:solidFill>
                <a:ea typeface="Times New Roman" panose="02020603050405020304" pitchFamily="18" charset="0"/>
              </a:rPr>
              <a:t>is: </a:t>
            </a:r>
            <a:r>
              <a:rPr lang="en-US" sz="1050" spc="-15" dirty="0">
                <a:solidFill>
                  <a:srgbClr val="231F20"/>
                </a:solidFill>
                <a:ea typeface="Times New Roman" panose="02020603050405020304" pitchFamily="18" charset="0"/>
              </a:rPr>
              <a:t>“W6WX dah-dah-dah-dah” </a:t>
            </a:r>
            <a:r>
              <a:rPr lang="en-US" sz="1050" dirty="0">
                <a:solidFill>
                  <a:srgbClr val="231F20"/>
                </a:solidFill>
                <a:ea typeface="Times New Roman" panose="02020603050405020304" pitchFamily="18" charset="0"/>
              </a:rPr>
              <a:t>— </a:t>
            </a:r>
            <a:r>
              <a:rPr lang="en-US" sz="1050" spc="-11" dirty="0">
                <a:solidFill>
                  <a:srgbClr val="231F20"/>
                </a:solidFill>
                <a:ea typeface="Times New Roman" panose="02020603050405020304" pitchFamily="18" charset="0"/>
              </a:rPr>
              <a:t>each </a:t>
            </a:r>
            <a:r>
              <a:rPr lang="en-US" sz="1050" spc="-15" dirty="0">
                <a:solidFill>
                  <a:srgbClr val="231F20"/>
                </a:solidFill>
                <a:ea typeface="Times New Roman" panose="02020603050405020304" pitchFamily="18" charset="0"/>
              </a:rPr>
              <a:t>“dah” lasts</a:t>
            </a:r>
            <a:r>
              <a:rPr lang="en-US" sz="1050" spc="-79" dirty="0">
                <a:solidFill>
                  <a:srgbClr val="231F20"/>
                </a:solidFill>
                <a:ea typeface="Times New Roman" panose="02020603050405020304" pitchFamily="18" charset="0"/>
              </a:rPr>
              <a:t> </a:t>
            </a:r>
            <a:r>
              <a:rPr lang="en-US" sz="1050" dirty="0">
                <a:solidFill>
                  <a:srgbClr val="231F20"/>
                </a:solidFill>
                <a:ea typeface="Times New Roman" panose="02020603050405020304" pitchFamily="18" charset="0"/>
              </a:rPr>
              <a:t>a</a:t>
            </a:r>
            <a:r>
              <a:rPr lang="en-US" sz="1050" spc="-79" dirty="0">
                <a:solidFill>
                  <a:srgbClr val="231F20"/>
                </a:solidFill>
                <a:ea typeface="Times New Roman" panose="02020603050405020304" pitchFamily="18" charset="0"/>
              </a:rPr>
              <a:t> </a:t>
            </a:r>
            <a:r>
              <a:rPr lang="en-US" sz="1050" spc="-15" dirty="0">
                <a:solidFill>
                  <a:srgbClr val="231F20"/>
                </a:solidFill>
                <a:ea typeface="Times New Roman" panose="02020603050405020304" pitchFamily="18" charset="0"/>
              </a:rPr>
              <a:t>little</a:t>
            </a:r>
            <a:r>
              <a:rPr lang="en-US" sz="1050" spc="-79" dirty="0">
                <a:solidFill>
                  <a:srgbClr val="231F20"/>
                </a:solidFill>
                <a:ea typeface="Times New Roman" panose="02020603050405020304" pitchFamily="18" charset="0"/>
              </a:rPr>
              <a:t> </a:t>
            </a:r>
            <a:r>
              <a:rPr lang="en-US" sz="1050" spc="-11" dirty="0">
                <a:solidFill>
                  <a:srgbClr val="231F20"/>
                </a:solidFill>
                <a:ea typeface="Times New Roman" panose="02020603050405020304" pitchFamily="18" charset="0"/>
              </a:rPr>
              <a:t>more</a:t>
            </a:r>
            <a:r>
              <a:rPr lang="en-US" sz="1050" spc="-79" dirty="0">
                <a:solidFill>
                  <a:srgbClr val="231F20"/>
                </a:solidFill>
                <a:ea typeface="Times New Roman" panose="02020603050405020304" pitchFamily="18" charset="0"/>
              </a:rPr>
              <a:t> </a:t>
            </a:r>
            <a:r>
              <a:rPr lang="en-US" sz="1050" spc="-11" dirty="0">
                <a:solidFill>
                  <a:srgbClr val="231F20"/>
                </a:solidFill>
                <a:ea typeface="Times New Roman" panose="02020603050405020304" pitchFamily="18" charset="0"/>
              </a:rPr>
              <a:t>than</a:t>
            </a:r>
            <a:r>
              <a:rPr lang="en-US" sz="1050" spc="-79" dirty="0">
                <a:solidFill>
                  <a:srgbClr val="231F20"/>
                </a:solidFill>
                <a:ea typeface="Times New Roman" panose="02020603050405020304" pitchFamily="18" charset="0"/>
              </a:rPr>
              <a:t> </a:t>
            </a:r>
            <a:r>
              <a:rPr lang="en-US" sz="1050" spc="-11" dirty="0">
                <a:solidFill>
                  <a:srgbClr val="231F20"/>
                </a:solidFill>
                <a:ea typeface="Times New Roman" panose="02020603050405020304" pitchFamily="18" charset="0"/>
              </a:rPr>
              <a:t>one</a:t>
            </a:r>
            <a:r>
              <a:rPr lang="en-US" sz="1050" spc="-79" dirty="0">
                <a:solidFill>
                  <a:srgbClr val="231F20"/>
                </a:solidFill>
                <a:ea typeface="Times New Roman" panose="02020603050405020304" pitchFamily="18" charset="0"/>
              </a:rPr>
              <a:t> </a:t>
            </a:r>
            <a:r>
              <a:rPr lang="en-US" sz="1050" spc="-15" dirty="0">
                <a:solidFill>
                  <a:srgbClr val="231F20"/>
                </a:solidFill>
                <a:ea typeface="Times New Roman" panose="02020603050405020304" pitchFamily="18" charset="0"/>
              </a:rPr>
              <a:t>second.</a:t>
            </a:r>
            <a:r>
              <a:rPr lang="en-US" sz="1050" spc="-79" dirty="0">
                <a:solidFill>
                  <a:srgbClr val="231F20"/>
                </a:solidFill>
                <a:ea typeface="Times New Roman" panose="02020603050405020304" pitchFamily="18" charset="0"/>
              </a:rPr>
              <a:t> </a:t>
            </a:r>
            <a:r>
              <a:rPr lang="en-US" sz="1050" spc="-11" dirty="0">
                <a:solidFill>
                  <a:srgbClr val="231F20"/>
                </a:solidFill>
                <a:ea typeface="Times New Roman" panose="02020603050405020304" pitchFamily="18" charset="0"/>
              </a:rPr>
              <a:t>W6WX</a:t>
            </a:r>
            <a:r>
              <a:rPr lang="en-US" sz="1050" spc="-79" dirty="0">
                <a:solidFill>
                  <a:srgbClr val="231F20"/>
                </a:solidFill>
                <a:ea typeface="Times New Roman" panose="02020603050405020304" pitchFamily="18" charset="0"/>
              </a:rPr>
              <a:t> </a:t>
            </a:r>
            <a:r>
              <a:rPr lang="en-US" sz="1050" dirty="0">
                <a:solidFill>
                  <a:srgbClr val="231F20"/>
                </a:solidFill>
                <a:ea typeface="Times New Roman" panose="02020603050405020304" pitchFamily="18" charset="0"/>
              </a:rPr>
              <a:t>is</a:t>
            </a:r>
            <a:r>
              <a:rPr lang="en-US" sz="1050" spc="-79" dirty="0">
                <a:solidFill>
                  <a:srgbClr val="231F20"/>
                </a:solidFill>
                <a:ea typeface="Times New Roman" panose="02020603050405020304" pitchFamily="18" charset="0"/>
              </a:rPr>
              <a:t> </a:t>
            </a:r>
            <a:r>
              <a:rPr lang="en-US" sz="1050" spc="-15" dirty="0">
                <a:solidFill>
                  <a:srgbClr val="231F20"/>
                </a:solidFill>
                <a:ea typeface="Times New Roman" panose="02020603050405020304" pitchFamily="18" charset="0"/>
              </a:rPr>
              <a:t>transmitted</a:t>
            </a:r>
            <a:r>
              <a:rPr lang="en-US" sz="1050" spc="-79" dirty="0">
                <a:solidFill>
                  <a:srgbClr val="231F20"/>
                </a:solidFill>
                <a:ea typeface="Times New Roman" panose="02020603050405020304" pitchFamily="18" charset="0"/>
              </a:rPr>
              <a:t> </a:t>
            </a:r>
            <a:r>
              <a:rPr lang="en-US" sz="1050" dirty="0">
                <a:solidFill>
                  <a:srgbClr val="231F20"/>
                </a:solidFill>
                <a:ea typeface="Times New Roman" panose="02020603050405020304" pitchFamily="18" charset="0"/>
              </a:rPr>
              <a:t>at</a:t>
            </a:r>
            <a:r>
              <a:rPr lang="en-US" sz="1050" spc="-79" dirty="0">
                <a:solidFill>
                  <a:srgbClr val="231F20"/>
                </a:solidFill>
                <a:ea typeface="Times New Roman" panose="02020603050405020304" pitchFamily="18" charset="0"/>
              </a:rPr>
              <a:t> </a:t>
            </a:r>
            <a:r>
              <a:rPr lang="en-US" sz="1050" spc="-11" dirty="0">
                <a:solidFill>
                  <a:srgbClr val="231F20"/>
                </a:solidFill>
                <a:ea typeface="Times New Roman" panose="02020603050405020304" pitchFamily="18" charset="0"/>
              </a:rPr>
              <a:t>100</a:t>
            </a:r>
            <a:r>
              <a:rPr lang="en-US" sz="1050" spc="-79" dirty="0">
                <a:solidFill>
                  <a:srgbClr val="231F20"/>
                </a:solidFill>
                <a:ea typeface="Times New Roman" panose="02020603050405020304" pitchFamily="18" charset="0"/>
              </a:rPr>
              <a:t> </a:t>
            </a:r>
            <a:r>
              <a:rPr lang="en-US" sz="1050" spc="-15" dirty="0">
                <a:solidFill>
                  <a:srgbClr val="231F20"/>
                </a:solidFill>
                <a:ea typeface="Times New Roman" panose="02020603050405020304" pitchFamily="18" charset="0"/>
              </a:rPr>
              <a:t>watts,</a:t>
            </a:r>
            <a:r>
              <a:rPr lang="en-US" sz="1050" spc="-79" dirty="0">
                <a:solidFill>
                  <a:srgbClr val="231F20"/>
                </a:solidFill>
                <a:ea typeface="Times New Roman" panose="02020603050405020304" pitchFamily="18" charset="0"/>
              </a:rPr>
              <a:t> </a:t>
            </a:r>
            <a:r>
              <a:rPr lang="en-US" sz="1050" spc="-11" dirty="0">
                <a:solidFill>
                  <a:srgbClr val="231F20"/>
                </a:solidFill>
                <a:ea typeface="Times New Roman" panose="02020603050405020304" pitchFamily="18" charset="0"/>
              </a:rPr>
              <a:t>then</a:t>
            </a:r>
            <a:r>
              <a:rPr lang="en-US" sz="1050" spc="-79" dirty="0">
                <a:solidFill>
                  <a:srgbClr val="231F20"/>
                </a:solidFill>
                <a:ea typeface="Times New Roman" panose="02020603050405020304" pitchFamily="18" charset="0"/>
              </a:rPr>
              <a:t> </a:t>
            </a:r>
            <a:r>
              <a:rPr lang="en-US" sz="1050" spc="-11" dirty="0">
                <a:solidFill>
                  <a:srgbClr val="231F20"/>
                </a:solidFill>
                <a:ea typeface="Times New Roman" panose="02020603050405020304" pitchFamily="18" charset="0"/>
              </a:rPr>
              <a:t>each</a:t>
            </a:r>
            <a:r>
              <a:rPr lang="en-US" sz="1050" spc="-79" dirty="0">
                <a:solidFill>
                  <a:srgbClr val="231F20"/>
                </a:solidFill>
                <a:ea typeface="Times New Roman" panose="02020603050405020304" pitchFamily="18" charset="0"/>
              </a:rPr>
              <a:t> </a:t>
            </a:r>
            <a:r>
              <a:rPr lang="en-US" sz="1050" spc="-15" dirty="0">
                <a:solidFill>
                  <a:srgbClr val="231F20"/>
                </a:solidFill>
                <a:ea typeface="Times New Roman" panose="02020603050405020304" pitchFamily="18" charset="0"/>
              </a:rPr>
              <a:t>“dah”</a:t>
            </a:r>
            <a:r>
              <a:rPr lang="en-US" sz="1050" spc="-79" dirty="0">
                <a:solidFill>
                  <a:srgbClr val="231F20"/>
                </a:solidFill>
                <a:ea typeface="Times New Roman" panose="02020603050405020304" pitchFamily="18" charset="0"/>
              </a:rPr>
              <a:t> </a:t>
            </a:r>
            <a:r>
              <a:rPr lang="en-US" sz="1050" spc="-15" dirty="0">
                <a:solidFill>
                  <a:srgbClr val="231F20"/>
                </a:solidFill>
                <a:ea typeface="Times New Roman" panose="02020603050405020304" pitchFamily="18" charset="0"/>
              </a:rPr>
              <a:t>is attenuated</a:t>
            </a:r>
            <a:r>
              <a:rPr lang="en-US" sz="1050" spc="-83" dirty="0">
                <a:solidFill>
                  <a:srgbClr val="231F20"/>
                </a:solidFill>
                <a:ea typeface="Times New Roman" panose="02020603050405020304" pitchFamily="18" charset="0"/>
              </a:rPr>
              <a:t> </a:t>
            </a:r>
            <a:r>
              <a:rPr lang="en-US" sz="1050" dirty="0">
                <a:solidFill>
                  <a:srgbClr val="231F20"/>
                </a:solidFill>
                <a:ea typeface="Times New Roman" panose="02020603050405020304" pitchFamily="18" charset="0"/>
              </a:rPr>
              <a:t>in</a:t>
            </a:r>
            <a:r>
              <a:rPr lang="en-US" sz="1050" spc="-83" dirty="0">
                <a:solidFill>
                  <a:srgbClr val="231F20"/>
                </a:solidFill>
                <a:ea typeface="Times New Roman" panose="02020603050405020304" pitchFamily="18" charset="0"/>
              </a:rPr>
              <a:t> </a:t>
            </a:r>
            <a:r>
              <a:rPr lang="en-US" sz="1050" spc="-15" dirty="0">
                <a:solidFill>
                  <a:srgbClr val="231F20"/>
                </a:solidFill>
                <a:ea typeface="Times New Roman" panose="02020603050405020304" pitchFamily="18" charset="0"/>
              </a:rPr>
              <a:t>order,</a:t>
            </a:r>
            <a:r>
              <a:rPr lang="en-US" sz="1050" spc="-83" dirty="0">
                <a:solidFill>
                  <a:srgbClr val="231F20"/>
                </a:solidFill>
                <a:ea typeface="Times New Roman" panose="02020603050405020304" pitchFamily="18" charset="0"/>
              </a:rPr>
              <a:t> </a:t>
            </a:r>
            <a:r>
              <a:rPr lang="en-US" sz="1050" spc="-15" dirty="0">
                <a:solidFill>
                  <a:srgbClr val="231F20"/>
                </a:solidFill>
                <a:ea typeface="Times New Roman" panose="02020603050405020304" pitchFamily="18" charset="0"/>
              </a:rPr>
              <a:t>beginning</a:t>
            </a:r>
            <a:r>
              <a:rPr lang="en-US" sz="1050" spc="-83" dirty="0">
                <a:solidFill>
                  <a:srgbClr val="231F20"/>
                </a:solidFill>
                <a:ea typeface="Times New Roman" panose="02020603050405020304" pitchFamily="18" charset="0"/>
              </a:rPr>
              <a:t> </a:t>
            </a:r>
            <a:r>
              <a:rPr lang="en-US" sz="1050" dirty="0">
                <a:solidFill>
                  <a:srgbClr val="231F20"/>
                </a:solidFill>
                <a:ea typeface="Times New Roman" panose="02020603050405020304" pitchFamily="18" charset="0"/>
              </a:rPr>
              <a:t>at</a:t>
            </a:r>
            <a:r>
              <a:rPr lang="en-US" sz="1050" spc="-83" dirty="0">
                <a:solidFill>
                  <a:srgbClr val="231F20"/>
                </a:solidFill>
                <a:ea typeface="Times New Roman" panose="02020603050405020304" pitchFamily="18" charset="0"/>
              </a:rPr>
              <a:t> </a:t>
            </a:r>
            <a:r>
              <a:rPr lang="en-US" sz="1050" spc="-11" dirty="0">
                <a:solidFill>
                  <a:srgbClr val="231F20"/>
                </a:solidFill>
                <a:ea typeface="Times New Roman" panose="02020603050405020304" pitchFamily="18" charset="0"/>
              </a:rPr>
              <a:t>100</a:t>
            </a:r>
            <a:r>
              <a:rPr lang="en-US" sz="1050" spc="-83" dirty="0">
                <a:solidFill>
                  <a:srgbClr val="231F20"/>
                </a:solidFill>
                <a:ea typeface="Times New Roman" panose="02020603050405020304" pitchFamily="18" charset="0"/>
              </a:rPr>
              <a:t> </a:t>
            </a:r>
            <a:r>
              <a:rPr lang="en-US" sz="1050" spc="-15" dirty="0">
                <a:solidFill>
                  <a:srgbClr val="231F20"/>
                </a:solidFill>
                <a:ea typeface="Times New Roman" panose="02020603050405020304" pitchFamily="18" charset="0"/>
              </a:rPr>
              <a:t>watts,</a:t>
            </a:r>
            <a:r>
              <a:rPr lang="en-US" sz="1050" spc="-83" dirty="0">
                <a:solidFill>
                  <a:srgbClr val="231F20"/>
                </a:solidFill>
                <a:ea typeface="Times New Roman" panose="02020603050405020304" pitchFamily="18" charset="0"/>
              </a:rPr>
              <a:t> </a:t>
            </a:r>
            <a:r>
              <a:rPr lang="en-US" sz="1050" spc="-11" dirty="0">
                <a:solidFill>
                  <a:srgbClr val="231F20"/>
                </a:solidFill>
                <a:ea typeface="Times New Roman" panose="02020603050405020304" pitchFamily="18" charset="0"/>
              </a:rPr>
              <a:t>then</a:t>
            </a:r>
            <a:r>
              <a:rPr lang="en-US" sz="1050" spc="-83" dirty="0">
                <a:solidFill>
                  <a:srgbClr val="231F20"/>
                </a:solidFill>
                <a:ea typeface="Times New Roman" panose="02020603050405020304" pitchFamily="18" charset="0"/>
              </a:rPr>
              <a:t> </a:t>
            </a:r>
            <a:r>
              <a:rPr lang="en-US" sz="1050" dirty="0">
                <a:solidFill>
                  <a:srgbClr val="231F20"/>
                </a:solidFill>
                <a:ea typeface="Times New Roman" panose="02020603050405020304" pitchFamily="18" charset="0"/>
              </a:rPr>
              <a:t>10</a:t>
            </a:r>
            <a:r>
              <a:rPr lang="en-US" sz="1050" spc="-83" dirty="0">
                <a:solidFill>
                  <a:srgbClr val="231F20"/>
                </a:solidFill>
                <a:ea typeface="Times New Roman" panose="02020603050405020304" pitchFamily="18" charset="0"/>
              </a:rPr>
              <a:t> </a:t>
            </a:r>
            <a:r>
              <a:rPr lang="en-US" sz="1050" spc="-15" dirty="0">
                <a:solidFill>
                  <a:srgbClr val="231F20"/>
                </a:solidFill>
                <a:ea typeface="Times New Roman" panose="02020603050405020304" pitchFamily="18" charset="0"/>
              </a:rPr>
              <a:t>watts,</a:t>
            </a:r>
            <a:r>
              <a:rPr lang="en-US" sz="1050" spc="-83" dirty="0">
                <a:solidFill>
                  <a:srgbClr val="231F20"/>
                </a:solidFill>
                <a:ea typeface="Times New Roman" panose="02020603050405020304" pitchFamily="18" charset="0"/>
              </a:rPr>
              <a:t> </a:t>
            </a:r>
            <a:r>
              <a:rPr lang="en-US" sz="1050" spc="-11" dirty="0">
                <a:solidFill>
                  <a:srgbClr val="231F20"/>
                </a:solidFill>
                <a:ea typeface="Times New Roman" panose="02020603050405020304" pitchFamily="18" charset="0"/>
              </a:rPr>
              <a:t>then</a:t>
            </a:r>
            <a:r>
              <a:rPr lang="en-US" sz="1050" spc="-83" dirty="0">
                <a:solidFill>
                  <a:srgbClr val="231F20"/>
                </a:solidFill>
                <a:ea typeface="Times New Roman" panose="02020603050405020304" pitchFamily="18" charset="0"/>
              </a:rPr>
              <a:t> </a:t>
            </a:r>
            <a:r>
              <a:rPr lang="en-US" sz="1050" dirty="0">
                <a:solidFill>
                  <a:srgbClr val="231F20"/>
                </a:solidFill>
                <a:ea typeface="Times New Roman" panose="02020603050405020304" pitchFamily="18" charset="0"/>
              </a:rPr>
              <a:t>1</a:t>
            </a:r>
            <a:r>
              <a:rPr lang="en-US" sz="1050" spc="-83" dirty="0">
                <a:solidFill>
                  <a:srgbClr val="231F20"/>
                </a:solidFill>
                <a:ea typeface="Times New Roman" panose="02020603050405020304" pitchFamily="18" charset="0"/>
              </a:rPr>
              <a:t> </a:t>
            </a:r>
            <a:r>
              <a:rPr lang="en-US" sz="1050" spc="-15" dirty="0">
                <a:solidFill>
                  <a:srgbClr val="231F20"/>
                </a:solidFill>
                <a:ea typeface="Times New Roman" panose="02020603050405020304" pitchFamily="18" charset="0"/>
              </a:rPr>
              <a:t>watt,</a:t>
            </a:r>
            <a:r>
              <a:rPr lang="en-US" sz="1050" spc="-83" dirty="0">
                <a:solidFill>
                  <a:srgbClr val="231F20"/>
                </a:solidFill>
                <a:ea typeface="Times New Roman" panose="02020603050405020304" pitchFamily="18" charset="0"/>
              </a:rPr>
              <a:t> </a:t>
            </a:r>
            <a:r>
              <a:rPr lang="en-US" sz="1050" spc="-11" dirty="0">
                <a:solidFill>
                  <a:srgbClr val="231F20"/>
                </a:solidFill>
                <a:ea typeface="Times New Roman" panose="02020603050405020304" pitchFamily="18" charset="0"/>
              </a:rPr>
              <a:t>and</a:t>
            </a:r>
            <a:r>
              <a:rPr lang="en-US" sz="1050" spc="-83" dirty="0">
                <a:solidFill>
                  <a:srgbClr val="231F20"/>
                </a:solidFill>
                <a:ea typeface="Times New Roman" panose="02020603050405020304" pitchFamily="18" charset="0"/>
              </a:rPr>
              <a:t> </a:t>
            </a:r>
            <a:r>
              <a:rPr lang="en-US" sz="1050" spc="-15" dirty="0">
                <a:solidFill>
                  <a:srgbClr val="231F20"/>
                </a:solidFill>
                <a:ea typeface="Times New Roman" panose="02020603050405020304" pitchFamily="18" charset="0"/>
              </a:rPr>
              <a:t>finally</a:t>
            </a:r>
            <a:r>
              <a:rPr lang="en-US" sz="1050" spc="-83" dirty="0">
                <a:solidFill>
                  <a:srgbClr val="231F20"/>
                </a:solidFill>
                <a:ea typeface="Times New Roman" panose="02020603050405020304" pitchFamily="18" charset="0"/>
              </a:rPr>
              <a:t> </a:t>
            </a:r>
            <a:r>
              <a:rPr lang="en-US" sz="1050" spc="-11" dirty="0">
                <a:solidFill>
                  <a:srgbClr val="231F20"/>
                </a:solidFill>
                <a:ea typeface="Times New Roman" panose="02020603050405020304" pitchFamily="18" charset="0"/>
              </a:rPr>
              <a:t>0.1</a:t>
            </a:r>
            <a:r>
              <a:rPr lang="en-US" sz="1050" spc="-83" dirty="0">
                <a:solidFill>
                  <a:srgbClr val="231F20"/>
                </a:solidFill>
                <a:ea typeface="Times New Roman" panose="02020603050405020304" pitchFamily="18" charset="0"/>
              </a:rPr>
              <a:t> </a:t>
            </a:r>
            <a:r>
              <a:rPr lang="en-US" sz="1050" spc="-15" dirty="0">
                <a:solidFill>
                  <a:srgbClr val="231F20"/>
                </a:solidFill>
                <a:ea typeface="Times New Roman" panose="02020603050405020304" pitchFamily="18" charset="0"/>
              </a:rPr>
              <a:t>watt. </a:t>
            </a:r>
            <a:endParaRPr lang="en-US" sz="1050" dirty="0"/>
          </a:p>
        </p:txBody>
      </p:sp>
    </p:spTree>
    <p:extLst>
      <p:ext uri="{BB962C8B-B14F-4D97-AF65-F5344CB8AC3E}">
        <p14:creationId xmlns:p14="http://schemas.microsoft.com/office/powerpoint/2010/main" val="2515169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000" fill="hold"/>
                                        <p:tgtEl>
                                          <p:spTgt spid="13"/>
                                        </p:tgtEl>
                                        <p:attrNameLst>
                                          <p:attrName>ppt_w</p:attrName>
                                        </p:attrNameLst>
                                      </p:cBhvr>
                                      <p:tavLst>
                                        <p:tav tm="0">
                                          <p:val>
                                            <p:fltVal val="0"/>
                                          </p:val>
                                        </p:tav>
                                        <p:tav tm="100000">
                                          <p:val>
                                            <p:strVal val="#ppt_w"/>
                                          </p:val>
                                        </p:tav>
                                      </p:tavLst>
                                    </p:anim>
                                    <p:anim calcmode="lin" valueType="num">
                                      <p:cBhvr>
                                        <p:cTn id="13" dur="1000" fill="hold"/>
                                        <p:tgtEl>
                                          <p:spTgt spid="13"/>
                                        </p:tgtEl>
                                        <p:attrNameLst>
                                          <p:attrName>ppt_h</p:attrName>
                                        </p:attrNameLst>
                                      </p:cBhvr>
                                      <p:tavLst>
                                        <p:tav tm="0">
                                          <p:val>
                                            <p:fltVal val="0"/>
                                          </p:val>
                                        </p:tav>
                                        <p:tav tm="100000">
                                          <p:val>
                                            <p:strVal val="#ppt_h"/>
                                          </p:val>
                                        </p:tav>
                                      </p:tavLst>
                                    </p:anim>
                                    <p:animEffect transition="in" filter="fade">
                                      <p:cBhvr>
                                        <p:cTn id="14" dur="1000"/>
                                        <p:tgtEl>
                                          <p:spTgt spid="1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1000" fill="hold"/>
                                        <p:tgtEl>
                                          <p:spTgt spid="16"/>
                                        </p:tgtEl>
                                        <p:attrNameLst>
                                          <p:attrName>ppt_x</p:attrName>
                                        </p:attrNameLst>
                                      </p:cBhvr>
                                      <p:tavLst>
                                        <p:tav tm="0">
                                          <p:val>
                                            <p:strVal val="#ppt_x"/>
                                          </p:val>
                                        </p:tav>
                                        <p:tav tm="100000">
                                          <p:val>
                                            <p:strVal val="#ppt_x"/>
                                          </p:val>
                                        </p:tav>
                                      </p:tavLst>
                                    </p:anim>
                                    <p:anim calcmode="lin" valueType="num">
                                      <p:cBhvr additive="base">
                                        <p:cTn id="23"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435" y="910134"/>
            <a:ext cx="8870183" cy="3887692"/>
          </a:xfrm>
        </p:spPr>
        <p:txBody>
          <a:bodyPr>
            <a:normAutofit fontScale="85000" lnSpcReduction="10000"/>
          </a:bodyPr>
          <a:lstStyle/>
          <a:p>
            <a:pPr lvl="0">
              <a:buFont typeface="Wingdings" panose="05000000000000000000" pitchFamily="2" charset="2"/>
              <a:buChar char="Ø"/>
            </a:pPr>
            <a:r>
              <a:rPr lang="en-US" altLang="en-US" dirty="0">
                <a:solidFill>
                  <a:srgbClr val="000066"/>
                </a:solidFill>
                <a:latin typeface="Calibri (Body)"/>
              </a:rPr>
              <a:t>On HF frequencies between 28.20 MHz to 28.30 KHz </a:t>
            </a:r>
            <a:r>
              <a:rPr lang="en-US" altLang="en-US" b="1" dirty="0">
                <a:solidFill>
                  <a:srgbClr val="000066"/>
                </a:solidFill>
                <a:latin typeface="Calibri (Body)"/>
              </a:rPr>
              <a:t>automatically controlled beacons are permitted</a:t>
            </a:r>
            <a:r>
              <a:rPr lang="en-US" altLang="en-US" dirty="0">
                <a:solidFill>
                  <a:srgbClr val="000066"/>
                </a:solidFill>
                <a:latin typeface="Calibri (Body)"/>
              </a:rPr>
              <a:t>. </a:t>
            </a:r>
            <a:r>
              <a:rPr lang="en-US" altLang="en-US" sz="750" dirty="0">
                <a:solidFill>
                  <a:srgbClr val="000066"/>
                </a:solidFill>
                <a:latin typeface="Calibri (Body)"/>
              </a:rPr>
              <a:t>(G1B09)</a:t>
            </a:r>
          </a:p>
          <a:p>
            <a:pPr marL="0" indent="0">
              <a:buNone/>
            </a:pPr>
            <a:endParaRPr lang="en-US" altLang="en-US" sz="750" dirty="0">
              <a:solidFill>
                <a:srgbClr val="000066"/>
              </a:solidFill>
              <a:latin typeface="Calibri (Body)"/>
            </a:endParaRPr>
          </a:p>
          <a:p>
            <a:pPr lvl="0">
              <a:buFont typeface="Wingdings" panose="05000000000000000000" pitchFamily="2" charset="2"/>
              <a:buChar char="Ø"/>
            </a:pPr>
            <a:r>
              <a:rPr lang="en-US" altLang="en-US" dirty="0">
                <a:solidFill>
                  <a:srgbClr val="000066"/>
                </a:solidFill>
                <a:latin typeface="Calibri (Body)"/>
              </a:rPr>
              <a:t>An advantage of selecting the opposite or "reverse" sideband when receiving CW signals on a typical HF transceiver is that </a:t>
            </a:r>
            <a:r>
              <a:rPr lang="en-US" altLang="en-US" b="1" dirty="0">
                <a:solidFill>
                  <a:srgbClr val="000066"/>
                </a:solidFill>
                <a:latin typeface="Calibri (Body)"/>
              </a:rPr>
              <a:t>it may be possible to reduce or eliminate interference from other signals</a:t>
            </a:r>
            <a:r>
              <a:rPr lang="en-US" altLang="en-US" dirty="0">
                <a:solidFill>
                  <a:srgbClr val="000066"/>
                </a:solidFill>
                <a:latin typeface="Calibri (Body)"/>
              </a:rPr>
              <a:t>. </a:t>
            </a:r>
            <a:r>
              <a:rPr lang="en-US" altLang="en-US" sz="750" dirty="0">
                <a:solidFill>
                  <a:srgbClr val="000066"/>
                </a:solidFill>
                <a:latin typeface="Calibri (Body)"/>
              </a:rPr>
              <a:t>(G4A02) </a:t>
            </a:r>
          </a:p>
          <a:p>
            <a:pPr lvl="0">
              <a:buFont typeface="Wingdings" panose="05000000000000000000" pitchFamily="2" charset="2"/>
              <a:buChar char="Ø"/>
            </a:pPr>
            <a:endParaRPr lang="en-US" altLang="en-US" sz="750" dirty="0">
              <a:solidFill>
                <a:srgbClr val="000066"/>
              </a:solidFill>
              <a:latin typeface="Calibri (Body)"/>
            </a:endParaRPr>
          </a:p>
          <a:p>
            <a:pPr lvl="0">
              <a:buFont typeface="Wingdings" panose="05000000000000000000" pitchFamily="2" charset="2"/>
              <a:buChar char="Ø"/>
            </a:pPr>
            <a:endParaRPr lang="en-US" altLang="en-US" sz="750" dirty="0">
              <a:solidFill>
                <a:srgbClr val="000066"/>
              </a:solidFill>
              <a:latin typeface="Calibri (Body)"/>
            </a:endParaRPr>
          </a:p>
          <a:p>
            <a:pPr lvl="0">
              <a:buFont typeface="Wingdings" panose="05000000000000000000" pitchFamily="2" charset="2"/>
              <a:buChar char="Ø"/>
            </a:pPr>
            <a:endParaRPr lang="en-US" altLang="en-US" sz="750" dirty="0">
              <a:solidFill>
                <a:srgbClr val="000066"/>
              </a:solidFill>
              <a:latin typeface="Calibri (Body)"/>
            </a:endParaRPr>
          </a:p>
          <a:p>
            <a:pPr lvl="0">
              <a:buFont typeface="Wingdings" panose="05000000000000000000" pitchFamily="2" charset="2"/>
              <a:buChar char="Ø"/>
            </a:pPr>
            <a:endParaRPr lang="en-US" altLang="en-US" sz="750" dirty="0">
              <a:solidFill>
                <a:srgbClr val="000066"/>
              </a:solidFill>
              <a:latin typeface="Calibri (Body)"/>
            </a:endParaRPr>
          </a:p>
          <a:p>
            <a:pPr lvl="0">
              <a:buFont typeface="Wingdings" panose="05000000000000000000" pitchFamily="2" charset="2"/>
              <a:buChar char="Ø"/>
            </a:pPr>
            <a:endParaRPr lang="en-US" altLang="en-US" sz="750" dirty="0">
              <a:solidFill>
                <a:srgbClr val="000066"/>
              </a:solidFill>
              <a:latin typeface="Calibri (Body)"/>
            </a:endParaRPr>
          </a:p>
          <a:p>
            <a:pPr lvl="0">
              <a:buFont typeface="Wingdings" panose="05000000000000000000" pitchFamily="2" charset="2"/>
              <a:buChar char="Ø"/>
            </a:pPr>
            <a:endParaRPr lang="en-US" altLang="en-US" sz="750" dirty="0">
              <a:solidFill>
                <a:srgbClr val="000066"/>
              </a:solidFill>
              <a:latin typeface="Calibri (Body)"/>
            </a:endParaRPr>
          </a:p>
          <a:p>
            <a:pPr lvl="0">
              <a:buFont typeface="Wingdings" panose="05000000000000000000" pitchFamily="2" charset="2"/>
              <a:buChar char="Ø"/>
            </a:pPr>
            <a:endParaRPr lang="en-US" altLang="en-US" sz="750" dirty="0">
              <a:solidFill>
                <a:srgbClr val="000066"/>
              </a:solidFill>
              <a:latin typeface="Calibri (Body)"/>
            </a:endParaRPr>
          </a:p>
          <a:p>
            <a:pPr lvl="0">
              <a:buFont typeface="Wingdings" panose="05000000000000000000" pitchFamily="2" charset="2"/>
              <a:buChar char="Ø"/>
            </a:pPr>
            <a:endParaRPr lang="en-US" altLang="en-US" sz="750" dirty="0">
              <a:solidFill>
                <a:srgbClr val="000066"/>
              </a:solidFill>
              <a:latin typeface="Calibri (Body)"/>
            </a:endParaRPr>
          </a:p>
          <a:p>
            <a:pPr lvl="0">
              <a:buFont typeface="Wingdings" panose="05000000000000000000" pitchFamily="2" charset="2"/>
              <a:buChar char="Ø"/>
            </a:pPr>
            <a:endParaRPr lang="en-US" altLang="en-US" sz="750" dirty="0">
              <a:solidFill>
                <a:srgbClr val="000066"/>
              </a:solidFill>
              <a:latin typeface="Calibri (Body)"/>
            </a:endParaRPr>
          </a:p>
          <a:p>
            <a:pPr lvl="0">
              <a:buFont typeface="Wingdings" panose="05000000000000000000" pitchFamily="2" charset="2"/>
              <a:buChar char="Ø"/>
            </a:pPr>
            <a:endParaRPr lang="en-US" altLang="en-US" sz="750" dirty="0">
              <a:solidFill>
                <a:srgbClr val="000066"/>
              </a:solidFill>
              <a:latin typeface="Calibri (Body)"/>
            </a:endParaRPr>
          </a:p>
          <a:p>
            <a:pPr lvl="0">
              <a:buFont typeface="Wingdings" panose="05000000000000000000" pitchFamily="2" charset="2"/>
              <a:buChar char="Ø"/>
            </a:pPr>
            <a:endParaRPr lang="en-US" altLang="en-US" sz="750" dirty="0">
              <a:solidFill>
                <a:srgbClr val="000066"/>
              </a:solidFill>
              <a:latin typeface="Calibri (Body)"/>
            </a:endParaRPr>
          </a:p>
          <a:p>
            <a:pPr lvl="0">
              <a:buFont typeface="Wingdings" panose="05000000000000000000" pitchFamily="2" charset="2"/>
              <a:buChar char="Ø"/>
            </a:pPr>
            <a:endParaRPr lang="en-US" altLang="en-US" sz="750" dirty="0">
              <a:solidFill>
                <a:srgbClr val="000066"/>
              </a:solidFill>
              <a:latin typeface="Calibri (Body)"/>
            </a:endParaRPr>
          </a:p>
          <a:p>
            <a:pPr lvl="0">
              <a:buFont typeface="Wingdings" panose="05000000000000000000" pitchFamily="2" charset="2"/>
              <a:buChar char="Ø"/>
            </a:pPr>
            <a:endParaRPr lang="en-US" altLang="en-US" sz="750" dirty="0">
              <a:solidFill>
                <a:srgbClr val="000066"/>
              </a:solidFill>
              <a:latin typeface="Calibri (Body)"/>
            </a:endParaRPr>
          </a:p>
          <a:p>
            <a:pPr lvl="0">
              <a:buFont typeface="Wingdings" panose="05000000000000000000" pitchFamily="2" charset="2"/>
              <a:buChar char="Ø"/>
            </a:pPr>
            <a:r>
              <a:rPr lang="en-US" altLang="en-US" dirty="0">
                <a:solidFill>
                  <a:srgbClr val="000066"/>
                </a:solidFill>
                <a:latin typeface="Calibri (Body)"/>
              </a:rPr>
              <a:t>It is good to match receiver bandwidth to the bandwidth of the operating mode because </a:t>
            </a:r>
            <a:r>
              <a:rPr lang="en-US" altLang="en-US" b="1" dirty="0">
                <a:solidFill>
                  <a:srgbClr val="000066"/>
                </a:solidFill>
                <a:latin typeface="Calibri (Body)"/>
              </a:rPr>
              <a:t>it results in the best signal to noise ratio</a:t>
            </a:r>
            <a:r>
              <a:rPr lang="en-US" altLang="en-US" dirty="0">
                <a:solidFill>
                  <a:srgbClr val="000066"/>
                </a:solidFill>
                <a:latin typeface="Calibri (Body)"/>
              </a:rPr>
              <a:t>. </a:t>
            </a:r>
            <a:r>
              <a:rPr lang="en-US" altLang="en-US" sz="750" dirty="0">
                <a:solidFill>
                  <a:srgbClr val="000066"/>
                </a:solidFill>
                <a:latin typeface="Calibri (Body)"/>
              </a:rPr>
              <a:t>(G8B09)</a:t>
            </a:r>
            <a:r>
              <a:rPr lang="en-US" altLang="en-US" dirty="0">
                <a:solidFill>
                  <a:srgbClr val="000066"/>
                </a:solidFill>
                <a:latin typeface="Calibri (Body)"/>
              </a:rPr>
              <a:t> </a:t>
            </a:r>
          </a:p>
          <a:p>
            <a:endParaRPr lang="en-US" dirty="0"/>
          </a:p>
        </p:txBody>
      </p:sp>
      <p:sp>
        <p:nvSpPr>
          <p:cNvPr id="4" name="Slide Number Placeholder 3"/>
          <p:cNvSpPr>
            <a:spLocks noGrp="1"/>
          </p:cNvSpPr>
          <p:nvPr>
            <p:ph type="sldNum" sz="quarter" idx="12"/>
          </p:nvPr>
        </p:nvSpPr>
        <p:spPr>
          <a:xfrm>
            <a:off x="8249383" y="4683919"/>
            <a:ext cx="437417" cy="357188"/>
          </a:xfrm>
        </p:spPr>
        <p:txBody>
          <a:bodyPr/>
          <a:lstStyle/>
          <a:p>
            <a:fld id="{201DA72C-9636-4CDA-A511-F47E235DDDE5}" type="slidenum">
              <a:rPr lang="en-US" altLang="en-US" smtClean="0">
                <a:solidFill>
                  <a:srgbClr val="000066"/>
                </a:solidFill>
              </a:rPr>
              <a:pPr/>
              <a:t>17</a:t>
            </a:fld>
            <a:endParaRPr lang="en-US" altLang="en-US" dirty="0">
              <a:solidFill>
                <a:srgbClr val="000066"/>
              </a:solidFill>
            </a:endParaRPr>
          </a:p>
        </p:txBody>
      </p:sp>
      <p:sp>
        <p:nvSpPr>
          <p:cNvPr id="5" name="Title 1"/>
          <p:cNvSpPr>
            <a:spLocks noGrp="1"/>
          </p:cNvSpPr>
          <p:nvPr>
            <p:ph type="title"/>
          </p:nvPr>
        </p:nvSpPr>
        <p:spPr/>
        <p:txBody>
          <a:bodyPr/>
          <a:lstStyle/>
          <a:p>
            <a:pPr algn="ctr"/>
            <a:r>
              <a:rPr lang="en-US" sz="2700" dirty="0"/>
              <a:t>CW Lives</a:t>
            </a:r>
          </a:p>
        </p:txBody>
      </p:sp>
      <p:sp>
        <p:nvSpPr>
          <p:cNvPr id="8" name="TextBox 7"/>
          <p:cNvSpPr txBox="1"/>
          <p:nvPr/>
        </p:nvSpPr>
        <p:spPr>
          <a:xfrm>
            <a:off x="5078618" y="2520328"/>
            <a:ext cx="2597067" cy="1431161"/>
          </a:xfrm>
          <a:prstGeom prst="rect">
            <a:avLst/>
          </a:prstGeom>
          <a:noFill/>
        </p:spPr>
        <p:txBody>
          <a:bodyPr wrap="square" rtlCol="0">
            <a:spAutoFit/>
          </a:bodyPr>
          <a:lstStyle/>
          <a:p>
            <a:r>
              <a:rPr lang="en-US" sz="1350" b="1" dirty="0">
                <a:solidFill>
                  <a:schemeClr val="accent2"/>
                </a:solidFill>
              </a:rPr>
              <a:t>About the CW Reverse mode</a:t>
            </a:r>
          </a:p>
          <a:p>
            <a:r>
              <a:rPr lang="en-US" sz="1050" dirty="0"/>
              <a:t>The CW-R (W Reverse mode reverses the receive Beat Frequency Oscillator (BFO) to receive CW signals.</a:t>
            </a:r>
          </a:p>
          <a:p>
            <a:endParaRPr lang="en-US" sz="1050" dirty="0"/>
          </a:p>
          <a:p>
            <a:r>
              <a:rPr lang="en-US" sz="1050" dirty="0"/>
              <a:t>Use when interfering signals are near the desired signal you want to use W-R to reduce interference.</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8315" y="2061457"/>
            <a:ext cx="3590772" cy="2006608"/>
          </a:xfrm>
          <a:prstGeom prst="rect">
            <a:avLst/>
          </a:prstGeom>
        </p:spPr>
      </p:pic>
    </p:spTree>
    <p:extLst>
      <p:ext uri="{BB962C8B-B14F-4D97-AF65-F5344CB8AC3E}">
        <p14:creationId xmlns:p14="http://schemas.microsoft.com/office/powerpoint/2010/main" val="1268791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1000"/>
                                        <p:tgtEl>
                                          <p:spTgt spid="9"/>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right)">
                                      <p:cBhvr>
                                        <p:cTn id="21" dur="10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16" end="16"/>
                                            </p:txEl>
                                          </p:spTgt>
                                        </p:tgtEl>
                                        <p:attrNameLst>
                                          <p:attrName>style.visibility</p:attrName>
                                        </p:attrNameLst>
                                      </p:cBhvr>
                                      <p:to>
                                        <p:strVal val="visible"/>
                                      </p:to>
                                    </p:set>
                                    <p:anim calcmode="lin" valueType="num">
                                      <p:cBhvr additive="base">
                                        <p:cTn id="26" dur="10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27" dur="10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1143000" y="325041"/>
            <a:ext cx="6858000" cy="966788"/>
          </a:xfrm>
        </p:spPr>
        <p:txBody>
          <a:bodyPr vert="horz" wrap="square" lIns="0" tIns="0" rIns="0" bIns="0" numCol="1" rtlCol="0" anchor="ctr" anchorCtr="0" compatLnSpc="1">
            <a:prstTxWarp prst="textNoShape">
              <a:avLst/>
            </a:prstTxWarp>
            <a:normAutofit/>
          </a:bodyPr>
          <a:lstStyle/>
          <a:p>
            <a:pPr marL="1028700" indent="-1028700" algn="ctr">
              <a:lnSpc>
                <a:spcPct val="95000"/>
              </a:lnSpc>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altLang="en-US" sz="2400" b="1"/>
              <a:t>Element 3 General  Class Question Pool</a:t>
            </a:r>
            <a:br>
              <a:rPr lang="en-GB" altLang="en-US" sz="2400" b="1"/>
            </a:br>
            <a:br>
              <a:rPr lang="en-GB" altLang="en-US" sz="1800" b="1">
                <a:solidFill>
                  <a:srgbClr val="FF3300"/>
                </a:solidFill>
              </a:rPr>
            </a:br>
            <a:endParaRPr lang="en-GB" altLang="en-US" sz="1800" b="1">
              <a:solidFill>
                <a:srgbClr val="FF3300"/>
              </a:solidFill>
            </a:endParaRPr>
          </a:p>
        </p:txBody>
      </p:sp>
      <p:sp>
        <p:nvSpPr>
          <p:cNvPr id="10243" name="Text Box 3"/>
          <p:cNvSpPr txBox="1">
            <a:spLocks noChangeArrowheads="1"/>
          </p:cNvSpPr>
          <p:nvPr/>
        </p:nvSpPr>
        <p:spPr bwMode="auto">
          <a:xfrm>
            <a:off x="2749794" y="1459523"/>
            <a:ext cx="3486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fontAlgn="base" hangingPunct="1">
              <a:spcBef>
                <a:spcPct val="50000"/>
              </a:spcBef>
              <a:spcAft>
                <a:spcPct val="0"/>
              </a:spcAft>
              <a:buClr>
                <a:srgbClr val="000000"/>
              </a:buClr>
              <a:buSzPct val="87000"/>
              <a:buFont typeface="StarSymbol" charset="0"/>
              <a:buNone/>
            </a:pPr>
            <a:r>
              <a:rPr lang="en-US" altLang="en-US" sz="2400" b="1" dirty="0">
                <a:solidFill>
                  <a:srgbClr val="FF0000"/>
                </a:solidFill>
                <a:latin typeface="Rockwell" panose="02060603020205020403" pitchFamily="18" charset="0"/>
                <a:cs typeface="Tahoma" panose="020B0604030504040204" pitchFamily="34" charset="0"/>
              </a:rPr>
              <a:t>CW Lives</a:t>
            </a:r>
          </a:p>
        </p:txBody>
      </p:sp>
      <p:sp>
        <p:nvSpPr>
          <p:cNvPr id="2" name="Slide Number Placeholder 1"/>
          <p:cNvSpPr>
            <a:spLocks noGrp="1"/>
          </p:cNvSpPr>
          <p:nvPr>
            <p:ph type="sldNum" sz="quarter" idx="12"/>
          </p:nvPr>
        </p:nvSpPr>
        <p:spPr/>
        <p:txBody>
          <a:bodyPr/>
          <a:lstStyle/>
          <a:p>
            <a:fld id="{82DEDF64-2231-41C9-829B-2D3A9024BB4B}" type="slidenum">
              <a:rPr lang="en-US" altLang="en-US" smtClean="0">
                <a:solidFill>
                  <a:srgbClr val="000066"/>
                </a:solidFill>
              </a:rPr>
              <a:pPr/>
              <a:t>18</a:t>
            </a:fld>
            <a:endParaRPr lang="en-US" altLang="en-US">
              <a:solidFill>
                <a:srgbClr val="000066"/>
              </a:solidFill>
            </a:endParaRPr>
          </a:p>
        </p:txBody>
      </p:sp>
      <p:pic>
        <p:nvPicPr>
          <p:cNvPr id="7" name="Picture 6"/>
          <p:cNvPicPr>
            <a:picLocks noChangeAspect="1"/>
          </p:cNvPicPr>
          <p:nvPr/>
        </p:nvPicPr>
        <p:blipFill>
          <a:blip r:embed="rId3"/>
          <a:stretch>
            <a:fillRect/>
          </a:stretch>
        </p:blipFill>
        <p:spPr>
          <a:xfrm>
            <a:off x="59953" y="2900033"/>
            <a:ext cx="2284382" cy="2241815"/>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35944" y="1063650"/>
            <a:ext cx="2054029" cy="3081044"/>
          </a:xfrm>
          <a:prstGeom prst="rect">
            <a:avLst/>
          </a:prstGeom>
        </p:spPr>
      </p:pic>
      <p:sp>
        <p:nvSpPr>
          <p:cNvPr id="3" name="TextBox 2">
            <a:extLst>
              <a:ext uri="{FF2B5EF4-FFF2-40B4-BE49-F238E27FC236}">
                <a16:creationId xmlns:a16="http://schemas.microsoft.com/office/drawing/2014/main" id="{6C7D6B26-8D2C-2878-B38D-428D411D04F2}"/>
              </a:ext>
            </a:extLst>
          </p:cNvPr>
          <p:cNvSpPr txBox="1"/>
          <p:nvPr/>
        </p:nvSpPr>
        <p:spPr>
          <a:xfrm>
            <a:off x="2029063" y="2207563"/>
            <a:ext cx="4206881" cy="646331"/>
          </a:xfrm>
          <a:prstGeom prst="rect">
            <a:avLst/>
          </a:prstGeom>
          <a:noFill/>
        </p:spPr>
        <p:txBody>
          <a:bodyPr wrap="square" rtlCol="0">
            <a:spAutoFit/>
          </a:bodyPr>
          <a:lstStyle/>
          <a:p>
            <a:pPr algn="ctr"/>
            <a:r>
              <a:rPr lang="en-US" dirty="0"/>
              <a:t>Question Pool valid</a:t>
            </a:r>
          </a:p>
          <a:p>
            <a:pPr algn="ctr"/>
            <a:r>
              <a:rPr lang="en-US" dirty="0"/>
              <a:t>July 1</a:t>
            </a:r>
            <a:r>
              <a:rPr lang="en-US" baseline="30000" dirty="0"/>
              <a:t>st</a:t>
            </a:r>
            <a:r>
              <a:rPr lang="en-US" dirty="0"/>
              <a:t>, 2023 Through June 30</a:t>
            </a:r>
            <a:r>
              <a:rPr lang="en-US" baseline="30000" dirty="0"/>
              <a:t>th</a:t>
            </a:r>
            <a:r>
              <a:rPr lang="en-US" dirty="0"/>
              <a:t> 2027</a:t>
            </a:r>
          </a:p>
        </p:txBody>
      </p:sp>
    </p:spTree>
    <p:extLst>
      <p:ext uri="{BB962C8B-B14F-4D97-AF65-F5344CB8AC3E}">
        <p14:creationId xmlns:p14="http://schemas.microsoft.com/office/powerpoint/2010/main" val="1308773189"/>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idx="4294967295"/>
          </p:nvPr>
        </p:nvSpPr>
        <p:spPr>
          <a:xfrm>
            <a:off x="234880" y="102393"/>
            <a:ext cx="8674239" cy="1125898"/>
          </a:xfrm>
        </p:spPr>
        <p:txBody>
          <a:bodyPr anchor="t">
            <a:noAutofit/>
          </a:bodyPr>
          <a:lstStyle/>
          <a:p>
            <a:pPr eaLnBrk="1" hangingPunct="1"/>
            <a:r>
              <a:rPr lang="en-US" altLang="en-US" sz="2400" dirty="0">
                <a:latin typeface="Rockwell" panose="02060603020205020403" pitchFamily="18" charset="0"/>
              </a:rPr>
              <a:t>G2B04	When selecting a CW transmitting frequency, 			what separation should be used to minimize 			interference to stations on adjacent frequencies? </a:t>
            </a:r>
          </a:p>
        </p:txBody>
      </p:sp>
      <p:sp>
        <p:nvSpPr>
          <p:cNvPr id="2812933" name="Rectangle 5"/>
          <p:cNvSpPr>
            <a:spLocks noGrp="1" noChangeArrowheads="1"/>
          </p:cNvSpPr>
          <p:nvPr>
            <p:ph type="body" idx="4294967295"/>
          </p:nvPr>
        </p:nvSpPr>
        <p:spPr>
          <a:xfrm>
            <a:off x="2800349" y="1494587"/>
            <a:ext cx="3543300" cy="2996804"/>
          </a:xfrm>
        </p:spPr>
        <p:txBody>
          <a:bodyPr/>
          <a:lstStyle/>
          <a:p>
            <a:pPr marL="285750" indent="-285750">
              <a:buFont typeface="Wingdings" panose="05000000000000000000" pitchFamily="2" charset="2"/>
              <a:buAutoNum type="alphaUcPeriod"/>
            </a:pPr>
            <a:r>
              <a:rPr lang="en-US" altLang="en-US" sz="2100" dirty="0"/>
              <a:t>  5 to 50 Hz. </a:t>
            </a:r>
          </a:p>
          <a:p>
            <a:pPr marL="285750" indent="-285750">
              <a:buFont typeface="Wingdings" panose="05000000000000000000" pitchFamily="2" charset="2"/>
              <a:buAutoNum type="alphaUcPeriod"/>
            </a:pPr>
            <a:endParaRPr lang="en-US" altLang="en-US" sz="2100" dirty="0"/>
          </a:p>
          <a:p>
            <a:pPr marL="285750" indent="-285750">
              <a:buFont typeface="Wingdings" panose="05000000000000000000" pitchFamily="2" charset="2"/>
              <a:buAutoNum type="alphaUcPeriod"/>
            </a:pPr>
            <a:r>
              <a:rPr lang="en-US" altLang="en-US" sz="2100" dirty="0"/>
              <a:t>  150 to 500 Hz. </a:t>
            </a:r>
          </a:p>
          <a:p>
            <a:pPr marL="285750" indent="-285750">
              <a:buFont typeface="Wingdings" panose="05000000000000000000" pitchFamily="2" charset="2"/>
              <a:buAutoNum type="alphaUcPeriod"/>
            </a:pPr>
            <a:endParaRPr lang="en-US" altLang="en-US" sz="2100" dirty="0"/>
          </a:p>
          <a:p>
            <a:pPr marL="285750" indent="-285750">
              <a:buFont typeface="Wingdings" panose="05000000000000000000" pitchFamily="2" charset="2"/>
              <a:buAutoNum type="alphaUcPeriod"/>
            </a:pPr>
            <a:r>
              <a:rPr lang="en-US" altLang="en-US" sz="2100" dirty="0"/>
              <a:t>  1 to 3 kHz. </a:t>
            </a:r>
          </a:p>
          <a:p>
            <a:pPr marL="285750" indent="-285750">
              <a:buFont typeface="Wingdings" panose="05000000000000000000" pitchFamily="2" charset="2"/>
              <a:buAutoNum type="alphaUcPeriod"/>
            </a:pPr>
            <a:endParaRPr lang="en-US" altLang="en-US" sz="2100" dirty="0"/>
          </a:p>
          <a:p>
            <a:pPr marL="285750" indent="-285750">
              <a:buFont typeface="Wingdings" panose="05000000000000000000" pitchFamily="2" charset="2"/>
              <a:buAutoNum type="alphaUcPeriod"/>
            </a:pPr>
            <a:r>
              <a:rPr lang="en-US" altLang="en-US" sz="2100" dirty="0"/>
              <a:t>  3 to 6 kHz. </a:t>
            </a:r>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17</a:t>
            </a:r>
          </a:p>
        </p:txBody>
      </p:sp>
    </p:spTree>
    <p:extLst>
      <p:ext uri="{BB962C8B-B14F-4D97-AF65-F5344CB8AC3E}">
        <p14:creationId xmlns:p14="http://schemas.microsoft.com/office/powerpoint/2010/main" val="21874921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12933">
                                            <p:txEl>
                                              <p:pRg st="2" end="2"/>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12933">
                                            <p:txEl>
                                              <p:pRg st="2" end="2"/>
                                            </p:txEl>
                                          </p:spTgt>
                                        </p:tgtEl>
                                        <p:attrNameLst>
                                          <p:attrName>style.fontStyle</p:attrName>
                                        </p:attrNameLst>
                                      </p:cBhvr>
                                      <p:to>
                                        <p:strVal val="normal"/>
                                      </p:to>
                                    </p:set>
                                    <p:set>
                                      <p:cBhvr override="childStyle">
                                        <p:cTn id="9" dur="indefinite"/>
                                        <p:tgtEl>
                                          <p:spTgt spid="2812933">
                                            <p:txEl>
                                              <p:pRg st="2" end="2"/>
                                            </p:txEl>
                                          </p:spTgt>
                                        </p:tgtEl>
                                        <p:attrNameLst>
                                          <p:attrName>style.fontWeight</p:attrName>
                                        </p:attrNameLst>
                                      </p:cBhvr>
                                      <p:to>
                                        <p:strVal val="bold"/>
                                      </p:to>
                                    </p:set>
                                    <p:set>
                                      <p:cBhvr override="childStyle">
                                        <p:cTn id="10" dur="indefinite"/>
                                        <p:tgtEl>
                                          <p:spTgt spid="2812933">
                                            <p:txEl>
                                              <p:pRg st="2" end="2"/>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1293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584616"/>
            <a:ext cx="4088596" cy="1543306"/>
          </a:xfrm>
        </p:spPr>
        <p:txBody>
          <a:bodyPr>
            <a:noAutofit/>
          </a:bodyPr>
          <a:lstStyle/>
          <a:p>
            <a:r>
              <a:rPr lang="en-US" sz="3600" dirty="0"/>
              <a:t>CW Lives </a:t>
            </a:r>
            <a:endParaRPr lang="en-ES" sz="3600"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2</a:t>
            </a:fld>
            <a:endParaRPr lang="en-ES"/>
          </a:p>
        </p:txBody>
      </p:sp>
      <p:pic>
        <p:nvPicPr>
          <p:cNvPr id="6" name="Picture 5">
            <a:extLst>
              <a:ext uri="{FF2B5EF4-FFF2-40B4-BE49-F238E27FC236}">
                <a16:creationId xmlns:a16="http://schemas.microsoft.com/office/drawing/2014/main" id="{0250E121-8146-44CC-8F98-D55DF4609619}"/>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20727562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1406769" y="134973"/>
            <a:ext cx="6330461" cy="920104"/>
          </a:xfrm>
        </p:spPr>
        <p:txBody>
          <a:bodyPr anchor="t"/>
          <a:lstStyle/>
          <a:p>
            <a:pPr eaLnBrk="1" hangingPunct="1"/>
            <a:r>
              <a:rPr lang="en-US" altLang="en-US" sz="3000" dirty="0"/>
              <a:t>G2C06 </a:t>
            </a:r>
            <a:r>
              <a:rPr lang="en-US" altLang="en-US" sz="1500" dirty="0"/>
              <a:t>	</a:t>
            </a:r>
            <a:r>
              <a:rPr lang="en-US" altLang="en-US" sz="2400" dirty="0"/>
              <a:t>What does the term “zero beat” 			mean in CW operation?</a:t>
            </a:r>
            <a:endParaRPr lang="en-US" altLang="en-US" sz="2100" dirty="0"/>
          </a:p>
        </p:txBody>
      </p:sp>
      <p:sp>
        <p:nvSpPr>
          <p:cNvPr id="3266563" name="Rectangle 3"/>
          <p:cNvSpPr>
            <a:spLocks noGrp="1" noChangeArrowheads="1"/>
          </p:cNvSpPr>
          <p:nvPr>
            <p:ph type="body" idx="4294967295"/>
          </p:nvPr>
        </p:nvSpPr>
        <p:spPr>
          <a:xfrm>
            <a:off x="1792623" y="1148718"/>
            <a:ext cx="5593924" cy="3765946"/>
          </a:xfrm>
        </p:spPr>
        <p:txBody>
          <a:bodyPr/>
          <a:lstStyle/>
          <a:p>
            <a:pPr marL="285750" indent="-285750">
              <a:buFont typeface="Wingdings" panose="05000000000000000000" pitchFamily="2" charset="2"/>
              <a:buAutoNum type="alphaUcPeriod"/>
            </a:pPr>
            <a:r>
              <a:rPr lang="en-US" altLang="en-US" sz="2100" dirty="0"/>
              <a:t>Matching the speed of the transmitting station.</a:t>
            </a:r>
          </a:p>
          <a:p>
            <a:pPr marL="285750" indent="-285750">
              <a:buFont typeface="Wingdings" panose="05000000000000000000" pitchFamily="2" charset="2"/>
              <a:buAutoNum type="alphaUcPeriod"/>
            </a:pPr>
            <a:endParaRPr lang="en-US" altLang="en-US" sz="2100" dirty="0"/>
          </a:p>
          <a:p>
            <a:pPr marL="285750" indent="-285750">
              <a:buFont typeface="Wingdings" panose="05000000000000000000" pitchFamily="2" charset="2"/>
              <a:buAutoNum type="alphaUcPeriod"/>
            </a:pPr>
            <a:r>
              <a:rPr lang="en-US" altLang="en-US" sz="2100" dirty="0"/>
              <a:t>Operating split to avoid interference on frequency.</a:t>
            </a:r>
          </a:p>
          <a:p>
            <a:pPr marL="285750" indent="-285750">
              <a:buFont typeface="Wingdings" panose="05000000000000000000" pitchFamily="2" charset="2"/>
              <a:buAutoNum type="alphaUcPeriod"/>
            </a:pPr>
            <a:endParaRPr lang="en-US" altLang="en-US" sz="2100" dirty="0"/>
          </a:p>
          <a:p>
            <a:pPr marL="285750" indent="-285750">
              <a:buFont typeface="Wingdings" panose="05000000000000000000" pitchFamily="2" charset="2"/>
              <a:buAutoNum type="alphaUcPeriod"/>
            </a:pPr>
            <a:r>
              <a:rPr lang="en-US" altLang="en-US" sz="2100" dirty="0"/>
              <a:t>Sending without error.</a:t>
            </a:r>
          </a:p>
          <a:p>
            <a:pPr marL="285750" indent="-285750">
              <a:buFont typeface="Wingdings" panose="05000000000000000000" pitchFamily="2" charset="2"/>
              <a:buAutoNum type="alphaUcPeriod"/>
            </a:pPr>
            <a:endParaRPr lang="en-US" altLang="en-US" sz="2100" dirty="0"/>
          </a:p>
          <a:p>
            <a:pPr marL="285750" indent="-285750">
              <a:buFont typeface="Wingdings" panose="05000000000000000000" pitchFamily="2" charset="2"/>
              <a:buAutoNum type="alphaUcPeriod"/>
            </a:pPr>
            <a:r>
              <a:rPr lang="en-US" altLang="en-US" sz="2100" dirty="0"/>
              <a:t>Matching your transmit frequency of a received signal.</a:t>
            </a:r>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18</a:t>
            </a:r>
          </a:p>
        </p:txBody>
      </p:sp>
    </p:spTree>
    <p:extLst>
      <p:ext uri="{BB962C8B-B14F-4D97-AF65-F5344CB8AC3E}">
        <p14:creationId xmlns:p14="http://schemas.microsoft.com/office/powerpoint/2010/main" val="27228825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3266563">
                                            <p:txEl>
                                              <p:pRg st="6" end="6"/>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3266563">
                                            <p:txEl>
                                              <p:pRg st="6" end="6"/>
                                            </p:txEl>
                                          </p:spTgt>
                                        </p:tgtEl>
                                        <p:attrNameLst>
                                          <p:attrName>style.fontStyle</p:attrName>
                                        </p:attrNameLst>
                                      </p:cBhvr>
                                      <p:to>
                                        <p:strVal val="normal"/>
                                      </p:to>
                                    </p:set>
                                    <p:set>
                                      <p:cBhvr override="childStyle">
                                        <p:cTn id="9" dur="indefinite"/>
                                        <p:tgtEl>
                                          <p:spTgt spid="3266563">
                                            <p:txEl>
                                              <p:pRg st="6" end="6"/>
                                            </p:txEl>
                                          </p:spTgt>
                                        </p:tgtEl>
                                        <p:attrNameLst>
                                          <p:attrName>style.fontWeight</p:attrName>
                                        </p:attrNameLst>
                                      </p:cBhvr>
                                      <p:to>
                                        <p:strVal val="bold"/>
                                      </p:to>
                                    </p:set>
                                    <p:set>
                                      <p:cBhvr override="childStyle">
                                        <p:cTn id="10" dur="indefinite"/>
                                        <p:tgtEl>
                                          <p:spTgt spid="3266563">
                                            <p:txEl>
                                              <p:pRg st="6" end="6"/>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326656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5"/>
          <p:cNvSpPr>
            <a:spLocks noGrp="1" noChangeArrowheads="1"/>
          </p:cNvSpPr>
          <p:nvPr>
            <p:ph type="title" idx="4294967295"/>
          </p:nvPr>
        </p:nvSpPr>
        <p:spPr>
          <a:xfrm>
            <a:off x="1150536" y="105800"/>
            <a:ext cx="6842927" cy="896523"/>
          </a:xfrm>
        </p:spPr>
        <p:txBody>
          <a:bodyPr anchor="t"/>
          <a:lstStyle/>
          <a:p>
            <a:pPr eaLnBrk="1" hangingPunct="1"/>
            <a:r>
              <a:rPr lang="en-US" altLang="en-US" sz="3000" dirty="0">
                <a:latin typeface="Rockwell" panose="02060603020205020403" pitchFamily="18" charset="0"/>
              </a:rPr>
              <a:t>G2C05</a:t>
            </a:r>
            <a:r>
              <a:rPr lang="en-US" altLang="en-US" sz="1800" dirty="0">
                <a:latin typeface="Rockwell" panose="02060603020205020403" pitchFamily="18" charset="0"/>
              </a:rPr>
              <a:t> 	</a:t>
            </a:r>
            <a:r>
              <a:rPr lang="en-US" altLang="en-US" sz="2400" dirty="0">
                <a:latin typeface="Rockwell" panose="02060603020205020403" pitchFamily="18" charset="0"/>
              </a:rPr>
              <a:t>What is the best speed to use 			answering a CQ in Morse Code?	</a:t>
            </a:r>
          </a:p>
        </p:txBody>
      </p:sp>
      <p:sp>
        <p:nvSpPr>
          <p:cNvPr id="1940486" name="Rectangle 6"/>
          <p:cNvSpPr>
            <a:spLocks noGrp="1" noChangeArrowheads="1"/>
          </p:cNvSpPr>
          <p:nvPr>
            <p:ph type="body" idx="4294967295"/>
          </p:nvPr>
        </p:nvSpPr>
        <p:spPr>
          <a:xfrm>
            <a:off x="1069208" y="1216230"/>
            <a:ext cx="7005581" cy="3565166"/>
          </a:xfrm>
        </p:spPr>
        <p:txBody>
          <a:bodyPr/>
          <a:lstStyle/>
          <a:p>
            <a:pPr marL="400050" indent="-400050">
              <a:buFontTx/>
              <a:buAutoNum type="alphaUcPeriod"/>
            </a:pPr>
            <a:r>
              <a:rPr lang="en-US" dirty="0">
                <a:latin typeface="Rockwell" panose="02060603020205020403" pitchFamily="18" charset="0"/>
              </a:rPr>
              <a:t>The fastest speed at which you are comfortable copying, but no slower than the CQ.</a:t>
            </a:r>
            <a:r>
              <a:rPr lang="en-US" altLang="en-US" dirty="0">
                <a:latin typeface="Rockwell" panose="02060603020205020403" pitchFamily="18" charset="0"/>
              </a:rPr>
              <a:t> </a:t>
            </a: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dirty="0">
                <a:latin typeface="Rockwell" panose="02060603020205020403" pitchFamily="18" charset="0"/>
              </a:rPr>
              <a:t>The fastest speed at which you are comfortable copying, but no faster than the CQ.</a:t>
            </a:r>
            <a:endParaRPr lang="en-US" altLang="en-US" dirty="0">
              <a:latin typeface="Rockwell" panose="02060603020205020403" pitchFamily="18" charset="0"/>
            </a:endParaRP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dirty="0">
                <a:latin typeface="Rockwell" panose="02060603020205020403" pitchFamily="18" charset="0"/>
              </a:rPr>
              <a:t>At the standard calling speed of 10 wpm.</a:t>
            </a:r>
            <a:endParaRPr lang="en-US" altLang="en-US" dirty="0">
              <a:latin typeface="Rockwell" panose="02060603020205020403" pitchFamily="18" charset="0"/>
            </a:endParaRP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dirty="0">
                <a:latin typeface="Rockwell" panose="02060603020205020403" pitchFamily="18" charset="0"/>
              </a:rPr>
              <a:t>At the standard calling speed of 5 wpm.</a:t>
            </a:r>
            <a:endParaRPr lang="en-US" altLang="en-US" dirty="0">
              <a:latin typeface="Rockwell" panose="02060603020205020403" pitchFamily="18" charset="0"/>
            </a:endParaRPr>
          </a:p>
          <a:p>
            <a:pPr marL="0" indent="0">
              <a:buNone/>
            </a:pPr>
            <a:endParaRPr lang="en-US" altLang="en-US" dirty="0">
              <a:latin typeface="Rockwell" panose="02060603020205020403" pitchFamily="18" charset="0"/>
            </a:endParaRPr>
          </a:p>
        </p:txBody>
      </p:sp>
      <p:sp>
        <p:nvSpPr>
          <p:cNvPr id="2" name="Slide Number Placeholder 1"/>
          <p:cNvSpPr>
            <a:spLocks noGrp="1"/>
          </p:cNvSpPr>
          <p:nvPr>
            <p:ph type="sldNum" sz="quarter" idx="12"/>
          </p:nvPr>
        </p:nvSpPr>
        <p:spPr/>
        <p:txBody>
          <a:bodyPr/>
          <a:lstStyle/>
          <a:p>
            <a:fld id="{82DEDF64-2231-41C9-829B-2D3A9024BB4B}" type="slidenum">
              <a:rPr lang="en-US" altLang="en-US" smtClean="0">
                <a:solidFill>
                  <a:srgbClr val="000066"/>
                </a:solidFill>
              </a:rPr>
              <a:pPr/>
              <a:t>21</a:t>
            </a:fld>
            <a:endParaRPr lang="en-US" altLang="en-US">
              <a:solidFill>
                <a:srgbClr val="000066"/>
              </a:solidFill>
            </a:endParaRPr>
          </a:p>
        </p:txBody>
      </p:sp>
    </p:spTree>
    <p:extLst>
      <p:ext uri="{BB962C8B-B14F-4D97-AF65-F5344CB8AC3E}">
        <p14:creationId xmlns:p14="http://schemas.microsoft.com/office/powerpoint/2010/main" val="798289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1940486">
                                            <p:txEl>
                                              <p:pRg st="2" end="2"/>
                                            </p:txEl>
                                          </p:spTgt>
                                        </p:tgtEl>
                                        <p:attrNameLst>
                                          <p:attrName>style.color</p:attrName>
                                        </p:attrNameLst>
                                      </p:cBhvr>
                                      <p:to>
                                        <a:schemeClr val="accent1"/>
                                      </p:to>
                                    </p:animClr>
                                  </p:childTnLst>
                                </p:cTn>
                              </p:par>
                              <p:par>
                                <p:cTn id="7" presetID="5" presetClass="emph" presetSubtype="1" nodeType="withEffect">
                                  <p:stCondLst>
                                    <p:cond delay="500"/>
                                  </p:stCondLst>
                                  <p:childTnLst>
                                    <p:set>
                                      <p:cBhvr override="childStyle">
                                        <p:cTn id="8" dur="indefinite"/>
                                        <p:tgtEl>
                                          <p:spTgt spid="1940486">
                                            <p:txEl>
                                              <p:pRg st="2" end="2"/>
                                            </p:txEl>
                                          </p:spTgt>
                                        </p:tgtEl>
                                        <p:attrNameLst>
                                          <p:attrName>style.fontStyle</p:attrName>
                                        </p:attrNameLst>
                                      </p:cBhvr>
                                      <p:to>
                                        <p:strVal val="normal"/>
                                      </p:to>
                                    </p:set>
                                    <p:set>
                                      <p:cBhvr override="childStyle">
                                        <p:cTn id="9" dur="indefinite"/>
                                        <p:tgtEl>
                                          <p:spTgt spid="1940486">
                                            <p:txEl>
                                              <p:pRg st="2" end="2"/>
                                            </p:txEl>
                                          </p:spTgt>
                                        </p:tgtEl>
                                        <p:attrNameLst>
                                          <p:attrName>style.fontWeight</p:attrName>
                                        </p:attrNameLst>
                                      </p:cBhvr>
                                      <p:to>
                                        <p:strVal val="bold"/>
                                      </p:to>
                                    </p:set>
                                    <p:set>
                                      <p:cBhvr override="childStyle">
                                        <p:cTn id="10" dur="indefinite"/>
                                        <p:tgtEl>
                                          <p:spTgt spid="1940486">
                                            <p:txEl>
                                              <p:pRg st="2" end="2"/>
                                            </p:txEl>
                                          </p:spTgt>
                                        </p:tgtEl>
                                        <p:attrNameLst>
                                          <p:attrName>style.textDecorationUnderline</p:attrName>
                                        </p:attrNameLst>
                                      </p:cBhvr>
                                      <p:to>
                                        <p:strVal val="false"/>
                                      </p:to>
                                    </p:set>
                                  </p:childTnLst>
                                </p:cTn>
                              </p:par>
                              <p:par>
                                <p:cTn id="11" presetID="8" presetClass="emph" presetSubtype="0" fill="hold" nodeType="withEffect">
                                  <p:stCondLst>
                                    <p:cond delay="500"/>
                                  </p:stCondLst>
                                  <p:childTnLst>
                                    <p:animRot by="21600000">
                                      <p:cBhvr>
                                        <p:cTn id="12" dur="1000" fill="hold"/>
                                        <p:tgtEl>
                                          <p:spTgt spid="1940486">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1316831" y="221166"/>
            <a:ext cx="7085454" cy="842194"/>
          </a:xfrm>
        </p:spPr>
        <p:txBody>
          <a:bodyPr anchor="t">
            <a:noAutofit/>
          </a:bodyPr>
          <a:lstStyle/>
          <a:p>
            <a:pPr eaLnBrk="1" hangingPunct="1"/>
            <a:r>
              <a:rPr lang="en-US" altLang="en-US" sz="2400" dirty="0">
                <a:latin typeface="Rockwell" panose="02060603020205020403" pitchFamily="18" charset="0"/>
              </a:rPr>
              <a:t>G2CO7 	When sending CW, what does a “C” 			mean when added to the RST report?</a:t>
            </a:r>
          </a:p>
        </p:txBody>
      </p:sp>
      <p:sp>
        <p:nvSpPr>
          <p:cNvPr id="3267587" name="Rectangle 3"/>
          <p:cNvSpPr>
            <a:spLocks noGrp="1" noChangeArrowheads="1"/>
          </p:cNvSpPr>
          <p:nvPr>
            <p:ph type="body" idx="4294967295"/>
          </p:nvPr>
        </p:nvSpPr>
        <p:spPr>
          <a:xfrm>
            <a:off x="2055790" y="1397316"/>
            <a:ext cx="5607536" cy="2737247"/>
          </a:xfrm>
        </p:spPr>
        <p:txBody>
          <a:bodyPr>
            <a:normAutofit lnSpcReduction="10000"/>
          </a:bodyPr>
          <a:lstStyle/>
          <a:p>
            <a:pPr marL="285750" indent="-285750">
              <a:buFont typeface="Wingdings" panose="05000000000000000000" pitchFamily="2" charset="2"/>
              <a:buAutoNum type="alphaUcPeriod"/>
            </a:pPr>
            <a:r>
              <a:rPr lang="en-US" altLang="en-US" dirty="0">
                <a:latin typeface="Rockwell" panose="02060603020205020403" pitchFamily="18" charset="0"/>
              </a:rPr>
              <a:t>Chirpy or unstable signal.</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Report was read from S meter reading rather than estimated.</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100 percent copy.</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Key clicks.</a:t>
            </a:r>
            <a:br>
              <a:rPr lang="en-US" altLang="en-US" dirty="0"/>
            </a:br>
            <a:endParaRPr lang="en-US" altLang="en-US" dirty="0"/>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20</a:t>
            </a:r>
          </a:p>
        </p:txBody>
      </p:sp>
    </p:spTree>
    <p:extLst>
      <p:ext uri="{BB962C8B-B14F-4D97-AF65-F5344CB8AC3E}">
        <p14:creationId xmlns:p14="http://schemas.microsoft.com/office/powerpoint/2010/main" val="9266133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3267587">
                                            <p:txEl>
                                              <p:pRg st="0" end="0"/>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3267587">
                                            <p:txEl>
                                              <p:pRg st="0" end="0"/>
                                            </p:txEl>
                                          </p:spTgt>
                                        </p:tgtEl>
                                        <p:attrNameLst>
                                          <p:attrName>style.fontStyle</p:attrName>
                                        </p:attrNameLst>
                                      </p:cBhvr>
                                      <p:to>
                                        <p:strVal val="normal"/>
                                      </p:to>
                                    </p:set>
                                    <p:set>
                                      <p:cBhvr override="childStyle">
                                        <p:cTn id="9" dur="indefinite"/>
                                        <p:tgtEl>
                                          <p:spTgt spid="3267587">
                                            <p:txEl>
                                              <p:pRg st="0" end="0"/>
                                            </p:txEl>
                                          </p:spTgt>
                                        </p:tgtEl>
                                        <p:attrNameLst>
                                          <p:attrName>style.fontWeight</p:attrName>
                                        </p:attrNameLst>
                                      </p:cBhvr>
                                      <p:to>
                                        <p:strVal val="bold"/>
                                      </p:to>
                                    </p:set>
                                    <p:set>
                                      <p:cBhvr override="childStyle">
                                        <p:cTn id="10" dur="indefinite"/>
                                        <p:tgtEl>
                                          <p:spTgt spid="3267587">
                                            <p:txEl>
                                              <p:pRg st="0" end="0"/>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3267587">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396786" y="219691"/>
            <a:ext cx="7897762" cy="539852"/>
          </a:xfrm>
        </p:spPr>
        <p:txBody>
          <a:bodyPr anchor="t">
            <a:noAutofit/>
          </a:bodyPr>
          <a:lstStyle/>
          <a:p>
            <a:pPr eaLnBrk="1" hangingPunct="1"/>
            <a:r>
              <a:rPr lang="en-US" altLang="en-US" sz="2400" dirty="0">
                <a:latin typeface="Rockwell" panose="02060603020205020403" pitchFamily="18" charset="0"/>
              </a:rPr>
              <a:t>G2C02 	What should you do if a CW station sends "QRS"?</a:t>
            </a:r>
          </a:p>
        </p:txBody>
      </p:sp>
      <p:sp>
        <p:nvSpPr>
          <p:cNvPr id="3262467" name="Rectangle 3"/>
          <p:cNvSpPr>
            <a:spLocks noGrp="1" noChangeArrowheads="1"/>
          </p:cNvSpPr>
          <p:nvPr>
            <p:ph type="body" idx="4294967295"/>
          </p:nvPr>
        </p:nvSpPr>
        <p:spPr>
          <a:xfrm>
            <a:off x="2419349" y="1343637"/>
            <a:ext cx="3811232" cy="2794397"/>
          </a:xfrm>
        </p:spPr>
        <p:txBody>
          <a:bodyPr>
            <a:normAutofit lnSpcReduction="10000"/>
          </a:bodyPr>
          <a:lstStyle/>
          <a:p>
            <a:pPr marL="285750" indent="-285750">
              <a:buFont typeface="Wingdings" panose="05000000000000000000" pitchFamily="2" charset="2"/>
              <a:buAutoNum type="alphaUcPeriod"/>
            </a:pPr>
            <a:r>
              <a:rPr lang="en-US" altLang="en-US" sz="2100" dirty="0"/>
              <a:t>  Send slower.</a:t>
            </a:r>
          </a:p>
          <a:p>
            <a:pPr marL="285750" indent="-285750">
              <a:buFont typeface="Wingdings" panose="05000000000000000000" pitchFamily="2" charset="2"/>
              <a:buAutoNum type="alphaUcPeriod"/>
            </a:pPr>
            <a:endParaRPr lang="en-US" altLang="en-US" sz="2100" dirty="0"/>
          </a:p>
          <a:p>
            <a:pPr marL="285750" indent="-285750">
              <a:buFont typeface="Wingdings" panose="05000000000000000000" pitchFamily="2" charset="2"/>
              <a:buAutoNum type="alphaUcPeriod"/>
            </a:pPr>
            <a:r>
              <a:rPr lang="en-US" altLang="en-US" sz="2100" dirty="0"/>
              <a:t>  Change frequency.</a:t>
            </a:r>
          </a:p>
          <a:p>
            <a:pPr marL="285750" indent="-285750">
              <a:buFont typeface="Wingdings" panose="05000000000000000000" pitchFamily="2" charset="2"/>
              <a:buAutoNum type="alphaUcPeriod"/>
            </a:pPr>
            <a:endParaRPr lang="en-US" altLang="en-US" sz="2100" dirty="0"/>
          </a:p>
          <a:p>
            <a:pPr marL="285750" indent="-285750">
              <a:buFont typeface="Wingdings" panose="05000000000000000000" pitchFamily="2" charset="2"/>
              <a:buAutoNum type="alphaUcPeriod"/>
            </a:pPr>
            <a:r>
              <a:rPr lang="en-US" altLang="en-US" sz="2100" dirty="0"/>
              <a:t>  Increase your power.</a:t>
            </a:r>
          </a:p>
          <a:p>
            <a:pPr marL="285750" indent="-285750">
              <a:buFont typeface="Wingdings" panose="05000000000000000000" pitchFamily="2" charset="2"/>
              <a:buAutoNum type="alphaUcPeriod"/>
            </a:pPr>
            <a:endParaRPr lang="en-US" altLang="en-US" sz="2100" dirty="0"/>
          </a:p>
          <a:p>
            <a:pPr marL="285750" indent="-285750">
              <a:buFont typeface="Wingdings" panose="05000000000000000000" pitchFamily="2" charset="2"/>
              <a:buAutoNum type="alphaUcPeriod"/>
            </a:pPr>
            <a:r>
              <a:rPr lang="en-US" altLang="en-US" sz="2100" dirty="0"/>
              <a:t>  Repeat everything twice.</a:t>
            </a:r>
            <a:br>
              <a:rPr lang="en-US" altLang="en-US" sz="2100" dirty="0"/>
            </a:br>
            <a:endParaRPr lang="en-US" altLang="en-US" sz="2100" dirty="0"/>
          </a:p>
        </p:txBody>
      </p:sp>
      <p:pic>
        <p:nvPicPr>
          <p:cNvPr id="2" name="Picture 1"/>
          <p:cNvPicPr>
            <a:picLocks noChangeAspect="1"/>
          </p:cNvPicPr>
          <p:nvPr/>
        </p:nvPicPr>
        <p:blipFill>
          <a:blip r:embed="rId2"/>
          <a:stretch>
            <a:fillRect/>
          </a:stretch>
        </p:blipFill>
        <p:spPr>
          <a:xfrm>
            <a:off x="4345667" y="2388854"/>
            <a:ext cx="452667" cy="365792"/>
          </a:xfrm>
          <a:prstGeom prst="rect">
            <a:avLst/>
          </a:prstGeom>
        </p:spPr>
      </p:pic>
      <p:sp>
        <p:nvSpPr>
          <p:cNvPr id="5"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21</a:t>
            </a:r>
          </a:p>
        </p:txBody>
      </p:sp>
    </p:spTree>
    <p:extLst>
      <p:ext uri="{BB962C8B-B14F-4D97-AF65-F5344CB8AC3E}">
        <p14:creationId xmlns:p14="http://schemas.microsoft.com/office/powerpoint/2010/main" val="24273319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3262467">
                                            <p:txEl>
                                              <p:pRg st="0" end="0"/>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3262467">
                                            <p:txEl>
                                              <p:pRg st="0" end="0"/>
                                            </p:txEl>
                                          </p:spTgt>
                                        </p:tgtEl>
                                        <p:attrNameLst>
                                          <p:attrName>style.fontStyle</p:attrName>
                                        </p:attrNameLst>
                                      </p:cBhvr>
                                      <p:to>
                                        <p:strVal val="normal"/>
                                      </p:to>
                                    </p:set>
                                    <p:set>
                                      <p:cBhvr override="childStyle">
                                        <p:cTn id="9" dur="indefinite"/>
                                        <p:tgtEl>
                                          <p:spTgt spid="3262467">
                                            <p:txEl>
                                              <p:pRg st="0" end="0"/>
                                            </p:txEl>
                                          </p:spTgt>
                                        </p:tgtEl>
                                        <p:attrNameLst>
                                          <p:attrName>style.fontWeight</p:attrName>
                                        </p:attrNameLst>
                                      </p:cBhvr>
                                      <p:to>
                                        <p:strVal val="bold"/>
                                      </p:to>
                                    </p:set>
                                    <p:set>
                                      <p:cBhvr override="childStyle">
                                        <p:cTn id="10" dur="indefinite"/>
                                        <p:tgtEl>
                                          <p:spTgt spid="3262467">
                                            <p:txEl>
                                              <p:pRg st="0" end="0"/>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3262467">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1001343" y="239833"/>
            <a:ext cx="7141313" cy="651272"/>
          </a:xfrm>
        </p:spPr>
        <p:txBody>
          <a:bodyPr anchor="t">
            <a:normAutofit/>
          </a:bodyPr>
          <a:lstStyle/>
          <a:p>
            <a:pPr eaLnBrk="1" hangingPunct="1"/>
            <a:r>
              <a:rPr lang="en-US" altLang="en-US" sz="2400" dirty="0">
                <a:latin typeface="Rockwell" panose="02060603020205020403" pitchFamily="18" charset="0"/>
              </a:rPr>
              <a:t>G2C04	What does the Q signal “QRL” mean?</a:t>
            </a:r>
          </a:p>
        </p:txBody>
      </p:sp>
      <p:sp>
        <p:nvSpPr>
          <p:cNvPr id="3271683" name="Rectangle 3"/>
          <p:cNvSpPr>
            <a:spLocks noGrp="1" noChangeArrowheads="1"/>
          </p:cNvSpPr>
          <p:nvPr>
            <p:ph type="body" idx="4294967295"/>
          </p:nvPr>
        </p:nvSpPr>
        <p:spPr>
          <a:xfrm>
            <a:off x="1034268" y="1090989"/>
            <a:ext cx="7075462" cy="3170903"/>
          </a:xfrm>
        </p:spPr>
        <p:txBody>
          <a:bodyPr>
            <a:normAutofit lnSpcReduction="10000"/>
          </a:bodyPr>
          <a:lstStyle/>
          <a:p>
            <a:pPr marL="285750" indent="-285750">
              <a:buFont typeface="Wingdings" panose="05000000000000000000" pitchFamily="2" charset="2"/>
              <a:buAutoNum type="alphaUcPeriod"/>
            </a:pPr>
            <a:r>
              <a:rPr lang="en-US" altLang="en-US" sz="2100" dirty="0"/>
              <a:t> </a:t>
            </a:r>
            <a:r>
              <a:rPr lang="en-US" altLang="en-US" sz="2400" dirty="0">
                <a:latin typeface="Rockwell" panose="02060603020205020403" pitchFamily="18" charset="0"/>
              </a:rPr>
              <a:t>“Will you keep the frequency clear?”</a:t>
            </a:r>
          </a:p>
          <a:p>
            <a:pPr marL="285750" indent="-285750">
              <a:buFont typeface="Wingdings" panose="05000000000000000000" pitchFamily="2" charset="2"/>
              <a:buAutoNum type="alphaUcPeriod"/>
            </a:pPr>
            <a:endParaRPr lang="en-US" altLang="en-US" sz="2400" dirty="0">
              <a:latin typeface="Rockwell" panose="02060603020205020403" pitchFamily="18" charset="0"/>
            </a:endParaRPr>
          </a:p>
          <a:p>
            <a:pPr marL="285750" indent="-285750">
              <a:buFont typeface="Wingdings" panose="05000000000000000000" pitchFamily="2" charset="2"/>
              <a:buAutoNum type="alphaUcPeriod"/>
            </a:pPr>
            <a:r>
              <a:rPr lang="en-US" altLang="en-US" sz="2400" dirty="0">
                <a:latin typeface="Rockwell" panose="02060603020205020403" pitchFamily="18" charset="0"/>
              </a:rPr>
              <a:t> “Are you operating full break-in? or “Can you operate full break-in?” </a:t>
            </a:r>
          </a:p>
          <a:p>
            <a:pPr marL="285750" indent="-285750">
              <a:buFont typeface="Wingdings" panose="05000000000000000000" pitchFamily="2" charset="2"/>
              <a:buAutoNum type="alphaUcPeriod"/>
            </a:pPr>
            <a:endParaRPr lang="en-US" altLang="en-US" sz="2400" dirty="0">
              <a:latin typeface="Rockwell" panose="02060603020205020403" pitchFamily="18" charset="0"/>
            </a:endParaRPr>
          </a:p>
          <a:p>
            <a:pPr marL="285750" indent="-285750">
              <a:buFont typeface="Wingdings" panose="05000000000000000000" pitchFamily="2" charset="2"/>
              <a:buAutoNum type="alphaUcPeriod"/>
            </a:pPr>
            <a:r>
              <a:rPr lang="en-US" altLang="en-US" sz="2400" dirty="0">
                <a:latin typeface="Rockwell" panose="02060603020205020403" pitchFamily="18" charset="0"/>
              </a:rPr>
              <a:t>  Are you listening only for a specific station?”</a:t>
            </a:r>
          </a:p>
          <a:p>
            <a:pPr marL="285750" indent="-285750">
              <a:buFont typeface="Wingdings" panose="05000000000000000000" pitchFamily="2" charset="2"/>
              <a:buAutoNum type="alphaUcPeriod"/>
            </a:pPr>
            <a:endParaRPr lang="en-US" altLang="en-US" sz="2400" dirty="0">
              <a:latin typeface="Rockwell" panose="02060603020205020403" pitchFamily="18" charset="0"/>
            </a:endParaRPr>
          </a:p>
          <a:p>
            <a:pPr marL="285750" indent="-285750">
              <a:buFont typeface="Wingdings" panose="05000000000000000000" pitchFamily="2" charset="2"/>
              <a:buAutoNum type="alphaUcPeriod"/>
            </a:pPr>
            <a:r>
              <a:rPr lang="en-US" altLang="en-US" sz="2400" dirty="0">
                <a:latin typeface="Rockwell" panose="02060603020205020403" pitchFamily="18" charset="0"/>
              </a:rPr>
              <a:t>  “Are you busy?” or “Is this frequency in use?”</a:t>
            </a:r>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22</a:t>
            </a:r>
          </a:p>
        </p:txBody>
      </p:sp>
    </p:spTree>
    <p:extLst>
      <p:ext uri="{BB962C8B-B14F-4D97-AF65-F5344CB8AC3E}">
        <p14:creationId xmlns:p14="http://schemas.microsoft.com/office/powerpoint/2010/main" val="25453514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3271683">
                                            <p:txEl>
                                              <p:pRg st="6" end="6"/>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3271683">
                                            <p:txEl>
                                              <p:pRg st="6" end="6"/>
                                            </p:txEl>
                                          </p:spTgt>
                                        </p:tgtEl>
                                        <p:attrNameLst>
                                          <p:attrName>style.fontStyle</p:attrName>
                                        </p:attrNameLst>
                                      </p:cBhvr>
                                      <p:to>
                                        <p:strVal val="normal"/>
                                      </p:to>
                                    </p:set>
                                    <p:set>
                                      <p:cBhvr override="childStyle">
                                        <p:cTn id="9" dur="indefinite"/>
                                        <p:tgtEl>
                                          <p:spTgt spid="3271683">
                                            <p:txEl>
                                              <p:pRg st="6" end="6"/>
                                            </p:txEl>
                                          </p:spTgt>
                                        </p:tgtEl>
                                        <p:attrNameLst>
                                          <p:attrName>style.fontWeight</p:attrName>
                                        </p:attrNameLst>
                                      </p:cBhvr>
                                      <p:to>
                                        <p:strVal val="bold"/>
                                      </p:to>
                                    </p:set>
                                    <p:set>
                                      <p:cBhvr override="childStyle">
                                        <p:cTn id="10" dur="indefinite"/>
                                        <p:tgtEl>
                                          <p:spTgt spid="3271683">
                                            <p:txEl>
                                              <p:pRg st="6" end="6"/>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327168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885257" y="232945"/>
            <a:ext cx="7364123" cy="651272"/>
          </a:xfrm>
        </p:spPr>
        <p:txBody>
          <a:bodyPr anchor="t">
            <a:normAutofit/>
          </a:bodyPr>
          <a:lstStyle/>
          <a:p>
            <a:pPr eaLnBrk="1" hangingPunct="1"/>
            <a:r>
              <a:rPr lang="en-US" altLang="en-US" sz="2400" dirty="0">
                <a:latin typeface="Rockwell" panose="02060603020205020403" pitchFamily="18" charset="0"/>
              </a:rPr>
              <a:t>G2C10	What does the Q signal “QRN” mean?</a:t>
            </a:r>
          </a:p>
        </p:txBody>
      </p:sp>
      <p:sp>
        <p:nvSpPr>
          <p:cNvPr id="3271683" name="Rectangle 3"/>
          <p:cNvSpPr>
            <a:spLocks noGrp="1" noChangeArrowheads="1"/>
          </p:cNvSpPr>
          <p:nvPr>
            <p:ph type="body" idx="4294967295"/>
          </p:nvPr>
        </p:nvSpPr>
        <p:spPr>
          <a:xfrm>
            <a:off x="2648224" y="1198616"/>
            <a:ext cx="3838191" cy="3170903"/>
          </a:xfrm>
        </p:spPr>
        <p:txBody>
          <a:bodyPr>
            <a:normAutofit/>
          </a:bodyPr>
          <a:lstStyle/>
          <a:p>
            <a:pPr marL="285750" indent="-285750">
              <a:buFont typeface="Wingdings" panose="05000000000000000000" pitchFamily="2" charset="2"/>
              <a:buAutoNum type="alphaUcPeriod"/>
            </a:pPr>
            <a:r>
              <a:rPr lang="en-US" altLang="en-US" dirty="0"/>
              <a:t> </a:t>
            </a:r>
            <a:r>
              <a:rPr lang="en-US" altLang="en-US" dirty="0">
                <a:latin typeface="Rockwell" panose="02060603020205020403" pitchFamily="18" charset="0"/>
              </a:rPr>
              <a:t>Send more slowly.</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Stop sending.</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Zero beat my signal.</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I am troubled by static.</a:t>
            </a:r>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23</a:t>
            </a:r>
          </a:p>
        </p:txBody>
      </p:sp>
    </p:spTree>
    <p:extLst>
      <p:ext uri="{BB962C8B-B14F-4D97-AF65-F5344CB8AC3E}">
        <p14:creationId xmlns:p14="http://schemas.microsoft.com/office/powerpoint/2010/main" val="21470538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3271683">
                                            <p:txEl>
                                              <p:pRg st="6" end="6"/>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3271683">
                                            <p:txEl>
                                              <p:pRg st="6" end="6"/>
                                            </p:txEl>
                                          </p:spTgt>
                                        </p:tgtEl>
                                        <p:attrNameLst>
                                          <p:attrName>style.fontStyle</p:attrName>
                                        </p:attrNameLst>
                                      </p:cBhvr>
                                      <p:to>
                                        <p:strVal val="normal"/>
                                      </p:to>
                                    </p:set>
                                    <p:set>
                                      <p:cBhvr override="childStyle">
                                        <p:cTn id="9" dur="indefinite"/>
                                        <p:tgtEl>
                                          <p:spTgt spid="3271683">
                                            <p:txEl>
                                              <p:pRg st="6" end="6"/>
                                            </p:txEl>
                                          </p:spTgt>
                                        </p:tgtEl>
                                        <p:attrNameLst>
                                          <p:attrName>style.fontWeight</p:attrName>
                                        </p:attrNameLst>
                                      </p:cBhvr>
                                      <p:to>
                                        <p:strVal val="bold"/>
                                      </p:to>
                                    </p:set>
                                    <p:set>
                                      <p:cBhvr override="childStyle">
                                        <p:cTn id="10" dur="indefinite"/>
                                        <p:tgtEl>
                                          <p:spTgt spid="3271683">
                                            <p:txEl>
                                              <p:pRg st="6" end="6"/>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327168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1084057" y="342379"/>
            <a:ext cx="6975884" cy="527408"/>
          </a:xfrm>
        </p:spPr>
        <p:txBody>
          <a:bodyPr anchor="t">
            <a:normAutofit/>
          </a:bodyPr>
          <a:lstStyle/>
          <a:p>
            <a:pPr eaLnBrk="1" hangingPunct="1"/>
            <a:r>
              <a:rPr lang="en-US" altLang="en-US" sz="2400" dirty="0">
                <a:latin typeface="Rockwell" panose="02060603020205020403" pitchFamily="18" charset="0"/>
              </a:rPr>
              <a:t>G2C11	What does the Q signal “QRV” mean?</a:t>
            </a:r>
          </a:p>
        </p:txBody>
      </p:sp>
      <p:sp>
        <p:nvSpPr>
          <p:cNvPr id="3271683" name="Rectangle 3"/>
          <p:cNvSpPr>
            <a:spLocks noGrp="1" noChangeArrowheads="1"/>
          </p:cNvSpPr>
          <p:nvPr>
            <p:ph type="body" idx="4294967295"/>
          </p:nvPr>
        </p:nvSpPr>
        <p:spPr>
          <a:xfrm>
            <a:off x="1806753" y="1160859"/>
            <a:ext cx="5530493" cy="2821781"/>
          </a:xfrm>
        </p:spPr>
        <p:txBody>
          <a:bodyPr>
            <a:normAutofit/>
          </a:bodyPr>
          <a:lstStyle/>
          <a:p>
            <a:pPr marL="285750" indent="-285750">
              <a:buFont typeface="Wingdings" panose="05000000000000000000" pitchFamily="2" charset="2"/>
              <a:buAutoNum type="alphaUcPeriod"/>
            </a:pPr>
            <a:r>
              <a:rPr lang="en-US" altLang="en-US" dirty="0">
                <a:latin typeface="Rockwell" panose="02060603020205020403" pitchFamily="18" charset="0"/>
              </a:rPr>
              <a:t> You are sending too fast.</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There is interference on the frequency.</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I am quitting for the day.</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I am ready to receive messages.</a:t>
            </a:r>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24</a:t>
            </a:r>
          </a:p>
        </p:txBody>
      </p:sp>
    </p:spTree>
    <p:extLst>
      <p:ext uri="{BB962C8B-B14F-4D97-AF65-F5344CB8AC3E}">
        <p14:creationId xmlns:p14="http://schemas.microsoft.com/office/powerpoint/2010/main" val="21920514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3271683">
                                            <p:txEl>
                                              <p:pRg st="6" end="6"/>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3271683">
                                            <p:txEl>
                                              <p:pRg st="6" end="6"/>
                                            </p:txEl>
                                          </p:spTgt>
                                        </p:tgtEl>
                                        <p:attrNameLst>
                                          <p:attrName>style.fontStyle</p:attrName>
                                        </p:attrNameLst>
                                      </p:cBhvr>
                                      <p:to>
                                        <p:strVal val="normal"/>
                                      </p:to>
                                    </p:set>
                                    <p:set>
                                      <p:cBhvr override="childStyle">
                                        <p:cTn id="9" dur="indefinite"/>
                                        <p:tgtEl>
                                          <p:spTgt spid="3271683">
                                            <p:txEl>
                                              <p:pRg st="6" end="6"/>
                                            </p:txEl>
                                          </p:spTgt>
                                        </p:tgtEl>
                                        <p:attrNameLst>
                                          <p:attrName>style.fontWeight</p:attrName>
                                        </p:attrNameLst>
                                      </p:cBhvr>
                                      <p:to>
                                        <p:strVal val="bold"/>
                                      </p:to>
                                    </p:set>
                                    <p:set>
                                      <p:cBhvr override="childStyle">
                                        <p:cTn id="10" dur="indefinite"/>
                                        <p:tgtEl>
                                          <p:spTgt spid="3271683">
                                            <p:txEl>
                                              <p:pRg st="6" end="6"/>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327168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1194671" y="261631"/>
            <a:ext cx="6754658" cy="651272"/>
          </a:xfrm>
        </p:spPr>
        <p:txBody>
          <a:bodyPr anchor="t"/>
          <a:lstStyle/>
          <a:p>
            <a:pPr eaLnBrk="1" hangingPunct="1"/>
            <a:r>
              <a:rPr lang="en-US" altLang="en-US" sz="3000" dirty="0">
                <a:latin typeface="Rockwell" panose="02060603020205020403" pitchFamily="18" charset="0"/>
              </a:rPr>
              <a:t>G2C09 </a:t>
            </a:r>
            <a:r>
              <a:rPr lang="en-US" altLang="en-US" sz="1500" dirty="0">
                <a:latin typeface="Rockwell" panose="02060603020205020403" pitchFamily="18" charset="0"/>
              </a:rPr>
              <a:t>	</a:t>
            </a:r>
            <a:r>
              <a:rPr lang="en-US" altLang="en-US" sz="2400" dirty="0">
                <a:latin typeface="Rockwell" panose="02060603020205020403" pitchFamily="18" charset="0"/>
              </a:rPr>
              <a:t>What does the Q signal "QSL" mean?</a:t>
            </a:r>
          </a:p>
        </p:txBody>
      </p:sp>
      <p:sp>
        <p:nvSpPr>
          <p:cNvPr id="3269635" name="Rectangle 3"/>
          <p:cNvSpPr>
            <a:spLocks noGrp="1" noChangeArrowheads="1"/>
          </p:cNvSpPr>
          <p:nvPr>
            <p:ph type="body" idx="4294967295"/>
          </p:nvPr>
        </p:nvSpPr>
        <p:spPr>
          <a:xfrm>
            <a:off x="1993932" y="1509532"/>
            <a:ext cx="5156136" cy="2938463"/>
          </a:xfrm>
        </p:spPr>
        <p:txBody>
          <a:bodyPr>
            <a:normAutofit/>
          </a:bodyPr>
          <a:lstStyle/>
          <a:p>
            <a:pPr marL="285750" indent="-285750">
              <a:buFont typeface="Wingdings" panose="05000000000000000000" pitchFamily="2" charset="2"/>
              <a:buAutoNum type="alphaUcPeriod"/>
            </a:pPr>
            <a:r>
              <a:rPr lang="en-US" altLang="en-US" dirty="0">
                <a:latin typeface="Rockwell" panose="02060603020205020403" pitchFamily="18" charset="0"/>
              </a:rPr>
              <a:t>  Send slower.</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We have already confirmed by card.</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I acknowledge receipt.</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We have worked before.</a:t>
            </a:r>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25</a:t>
            </a:r>
          </a:p>
        </p:txBody>
      </p:sp>
    </p:spTree>
    <p:extLst>
      <p:ext uri="{BB962C8B-B14F-4D97-AF65-F5344CB8AC3E}">
        <p14:creationId xmlns:p14="http://schemas.microsoft.com/office/powerpoint/2010/main" val="8219538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3269635">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3269635">
                                            <p:txEl>
                                              <p:pRg st="4" end="4"/>
                                            </p:txEl>
                                          </p:spTgt>
                                        </p:tgtEl>
                                        <p:attrNameLst>
                                          <p:attrName>style.fontStyle</p:attrName>
                                        </p:attrNameLst>
                                      </p:cBhvr>
                                      <p:to>
                                        <p:strVal val="normal"/>
                                      </p:to>
                                    </p:set>
                                    <p:set>
                                      <p:cBhvr override="childStyle">
                                        <p:cTn id="9" dur="indefinite"/>
                                        <p:tgtEl>
                                          <p:spTgt spid="3269635">
                                            <p:txEl>
                                              <p:pRg st="4" end="4"/>
                                            </p:txEl>
                                          </p:spTgt>
                                        </p:tgtEl>
                                        <p:attrNameLst>
                                          <p:attrName>style.fontWeight</p:attrName>
                                        </p:attrNameLst>
                                      </p:cBhvr>
                                      <p:to>
                                        <p:strVal val="bold"/>
                                      </p:to>
                                    </p:set>
                                    <p:set>
                                      <p:cBhvr override="childStyle">
                                        <p:cTn id="10" dur="indefinite"/>
                                        <p:tgtEl>
                                          <p:spTgt spid="3269635">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3269635">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1306314" y="106214"/>
            <a:ext cx="6531372" cy="1211116"/>
          </a:xfrm>
        </p:spPr>
        <p:txBody>
          <a:bodyPr anchor="t">
            <a:noAutofit/>
          </a:bodyPr>
          <a:lstStyle/>
          <a:p>
            <a:pPr eaLnBrk="1" hangingPunct="1"/>
            <a:r>
              <a:rPr lang="en-US" altLang="en-US" sz="2400" dirty="0">
                <a:latin typeface="Rockwell" panose="02060603020205020403" pitchFamily="18" charset="0"/>
              </a:rPr>
              <a:t>G2C03 	What does it mean when a CW operator 		sends "KN" at the end of a transmission?</a:t>
            </a:r>
          </a:p>
        </p:txBody>
      </p:sp>
      <p:sp>
        <p:nvSpPr>
          <p:cNvPr id="3263491" name="Rectangle 3"/>
          <p:cNvSpPr>
            <a:spLocks noGrp="1" noChangeArrowheads="1"/>
          </p:cNvSpPr>
          <p:nvPr>
            <p:ph type="body" idx="4294967295"/>
          </p:nvPr>
        </p:nvSpPr>
        <p:spPr>
          <a:xfrm>
            <a:off x="1153517" y="1531393"/>
            <a:ext cx="6684169" cy="2938463"/>
          </a:xfrm>
        </p:spPr>
        <p:txBody>
          <a:bodyPr>
            <a:normAutofit fontScale="92500" lnSpcReduction="10000"/>
          </a:bodyPr>
          <a:lstStyle/>
          <a:p>
            <a:pPr marL="285750" indent="-285750">
              <a:buFont typeface="Wingdings" panose="05000000000000000000" pitchFamily="2" charset="2"/>
              <a:buAutoNum type="alphaUcPeriod"/>
            </a:pPr>
            <a:r>
              <a:rPr lang="en-US" altLang="en-US" sz="2100" dirty="0"/>
              <a:t>  </a:t>
            </a:r>
            <a:r>
              <a:rPr lang="en-US" altLang="en-US" sz="2400" dirty="0">
                <a:latin typeface="Rockwell" panose="02060603020205020403" pitchFamily="18" charset="0"/>
              </a:rPr>
              <a:t>Listening for novice stations.</a:t>
            </a:r>
          </a:p>
          <a:p>
            <a:pPr marL="285750" indent="-285750">
              <a:buFont typeface="Wingdings" panose="05000000000000000000" pitchFamily="2" charset="2"/>
              <a:buAutoNum type="alphaUcPeriod"/>
            </a:pPr>
            <a:endParaRPr lang="en-US" altLang="en-US" sz="2400" dirty="0">
              <a:latin typeface="Rockwell" panose="02060603020205020403" pitchFamily="18" charset="0"/>
            </a:endParaRPr>
          </a:p>
          <a:p>
            <a:pPr marL="285750" indent="-285750">
              <a:buFont typeface="Wingdings" panose="05000000000000000000" pitchFamily="2" charset="2"/>
              <a:buAutoNum type="alphaUcPeriod"/>
            </a:pPr>
            <a:r>
              <a:rPr lang="en-US" altLang="en-US" sz="2400" dirty="0">
                <a:latin typeface="Rockwell" panose="02060603020205020403" pitchFamily="18" charset="0"/>
              </a:rPr>
              <a:t>  Operating full break-in.</a:t>
            </a:r>
          </a:p>
          <a:p>
            <a:pPr marL="285750" indent="-285750">
              <a:buFont typeface="Wingdings" panose="05000000000000000000" pitchFamily="2" charset="2"/>
              <a:buAutoNum type="alphaUcPeriod"/>
            </a:pPr>
            <a:endParaRPr lang="en-US" altLang="en-US" sz="2400" dirty="0">
              <a:latin typeface="Rockwell" panose="02060603020205020403" pitchFamily="18" charset="0"/>
            </a:endParaRPr>
          </a:p>
          <a:p>
            <a:pPr marL="285750" indent="-285750">
              <a:buFont typeface="Wingdings" panose="05000000000000000000" pitchFamily="2" charset="2"/>
              <a:buAutoNum type="alphaUcPeriod"/>
            </a:pPr>
            <a:r>
              <a:rPr lang="en-US" altLang="en-US" sz="2400" dirty="0">
                <a:latin typeface="Rockwell" panose="02060603020205020403" pitchFamily="18" charset="0"/>
              </a:rPr>
              <a:t> Listening only for a specific station or stations.</a:t>
            </a:r>
          </a:p>
          <a:p>
            <a:pPr marL="285750" indent="-285750">
              <a:buFont typeface="Wingdings" panose="05000000000000000000" pitchFamily="2" charset="2"/>
              <a:buAutoNum type="alphaUcPeriod"/>
            </a:pPr>
            <a:endParaRPr lang="en-US" altLang="en-US" sz="2400" dirty="0">
              <a:latin typeface="Rockwell" panose="02060603020205020403" pitchFamily="18" charset="0"/>
            </a:endParaRPr>
          </a:p>
          <a:p>
            <a:pPr marL="285750" indent="-285750">
              <a:buFont typeface="Wingdings" panose="05000000000000000000" pitchFamily="2" charset="2"/>
              <a:buAutoNum type="alphaUcPeriod"/>
            </a:pPr>
            <a:r>
              <a:rPr lang="en-US" altLang="en-US" sz="2400" dirty="0">
                <a:latin typeface="Rockwell" panose="02060603020205020403" pitchFamily="18" charset="0"/>
              </a:rPr>
              <a:t>  Closing station now.</a:t>
            </a:r>
            <a:br>
              <a:rPr lang="en-US" altLang="en-US" sz="2400" dirty="0">
                <a:latin typeface="Rockwell" panose="02060603020205020403" pitchFamily="18" charset="0"/>
              </a:rPr>
            </a:br>
            <a:endParaRPr lang="en-US" altLang="en-US" sz="2400" dirty="0">
              <a:latin typeface="Rockwell" panose="02060603020205020403" pitchFamily="18" charset="0"/>
            </a:endParaRPr>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26</a:t>
            </a:r>
          </a:p>
        </p:txBody>
      </p:sp>
    </p:spTree>
    <p:extLst>
      <p:ext uri="{BB962C8B-B14F-4D97-AF65-F5344CB8AC3E}">
        <p14:creationId xmlns:p14="http://schemas.microsoft.com/office/powerpoint/2010/main" val="33374025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3263491">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3263491">
                                            <p:txEl>
                                              <p:pRg st="4" end="4"/>
                                            </p:txEl>
                                          </p:spTgt>
                                        </p:tgtEl>
                                        <p:attrNameLst>
                                          <p:attrName>style.fontStyle</p:attrName>
                                        </p:attrNameLst>
                                      </p:cBhvr>
                                      <p:to>
                                        <p:strVal val="normal"/>
                                      </p:to>
                                    </p:set>
                                    <p:set>
                                      <p:cBhvr override="childStyle">
                                        <p:cTn id="9" dur="indefinite"/>
                                        <p:tgtEl>
                                          <p:spTgt spid="3263491">
                                            <p:txEl>
                                              <p:pRg st="4" end="4"/>
                                            </p:txEl>
                                          </p:spTgt>
                                        </p:tgtEl>
                                        <p:attrNameLst>
                                          <p:attrName>style.fontWeight</p:attrName>
                                        </p:attrNameLst>
                                      </p:cBhvr>
                                      <p:to>
                                        <p:strVal val="bold"/>
                                      </p:to>
                                    </p:set>
                                    <p:set>
                                      <p:cBhvr override="childStyle">
                                        <p:cTn id="10" dur="indefinite"/>
                                        <p:tgtEl>
                                          <p:spTgt spid="3263491">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3263491">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964443" y="211874"/>
            <a:ext cx="7215111" cy="820071"/>
          </a:xfrm>
        </p:spPr>
        <p:txBody>
          <a:bodyPr anchor="t">
            <a:normAutofit/>
          </a:bodyPr>
          <a:lstStyle/>
          <a:p>
            <a:pPr eaLnBrk="1" hangingPunct="1"/>
            <a:r>
              <a:rPr lang="en-US" altLang="en-US" sz="2400" dirty="0">
                <a:latin typeface="Rockwell" panose="02060603020205020403" pitchFamily="18" charset="0"/>
              </a:rPr>
              <a:t>G2C08 	What </a:t>
            </a:r>
            <a:r>
              <a:rPr lang="en-US" altLang="en-US" sz="2400" dirty="0" err="1">
                <a:latin typeface="Rockwell" panose="02060603020205020403" pitchFamily="18" charset="0"/>
              </a:rPr>
              <a:t>prosign</a:t>
            </a:r>
            <a:r>
              <a:rPr lang="en-US" altLang="en-US" sz="2400" dirty="0">
                <a:latin typeface="Rockwell" panose="02060603020205020403" pitchFamily="18" charset="0"/>
              </a:rPr>
              <a:t> is sent to indicate the end 		of a formal message when using CW ? </a:t>
            </a:r>
            <a:endParaRPr lang="sv-SE" altLang="en-US" sz="2400" dirty="0">
              <a:latin typeface="Rockwell" panose="02060603020205020403" pitchFamily="18" charset="0"/>
            </a:endParaRPr>
          </a:p>
        </p:txBody>
      </p:sp>
      <p:sp>
        <p:nvSpPr>
          <p:cNvPr id="3268611" name="Rectangle 3"/>
          <p:cNvSpPr>
            <a:spLocks noGrp="1" noChangeArrowheads="1"/>
          </p:cNvSpPr>
          <p:nvPr>
            <p:ph type="body" idx="4294967295"/>
          </p:nvPr>
        </p:nvSpPr>
        <p:spPr>
          <a:xfrm>
            <a:off x="3478986" y="1457325"/>
            <a:ext cx="2186026" cy="3226594"/>
          </a:xfrm>
        </p:spPr>
        <p:txBody>
          <a:bodyPr>
            <a:normAutofit/>
          </a:bodyPr>
          <a:lstStyle/>
          <a:p>
            <a:pPr marL="285750" indent="-285750">
              <a:buFont typeface="Wingdings" panose="05000000000000000000" pitchFamily="2" charset="2"/>
              <a:buAutoNum type="alphaUcPeriod"/>
            </a:pPr>
            <a:r>
              <a:rPr lang="sv-SE" altLang="en-US" dirty="0">
                <a:latin typeface="Rockwell" panose="02060603020205020403" pitchFamily="18" charset="0"/>
              </a:rPr>
              <a:t>  SK. </a:t>
            </a:r>
          </a:p>
          <a:p>
            <a:pPr marL="285750" indent="-285750">
              <a:buFont typeface="Wingdings" panose="05000000000000000000" pitchFamily="2" charset="2"/>
              <a:buAutoNum type="alphaUcPeriod"/>
            </a:pPr>
            <a:endParaRPr lang="sv-SE" altLang="en-US" dirty="0">
              <a:latin typeface="Rockwell" panose="02060603020205020403" pitchFamily="18" charset="0"/>
            </a:endParaRPr>
          </a:p>
          <a:p>
            <a:pPr marL="285750" indent="-285750">
              <a:buFont typeface="Wingdings" panose="05000000000000000000" pitchFamily="2" charset="2"/>
              <a:buAutoNum type="alphaUcPeriod"/>
            </a:pPr>
            <a:r>
              <a:rPr lang="sv-SE" altLang="en-US" dirty="0">
                <a:latin typeface="Rockwell" panose="02060603020205020403" pitchFamily="18" charset="0"/>
              </a:rPr>
              <a:t>  BK.  </a:t>
            </a:r>
          </a:p>
          <a:p>
            <a:pPr marL="285750" indent="-285750">
              <a:buFont typeface="Wingdings" panose="05000000000000000000" pitchFamily="2" charset="2"/>
              <a:buAutoNum type="alphaUcPeriod"/>
            </a:pPr>
            <a:endParaRPr lang="sv-SE" altLang="en-US" dirty="0">
              <a:latin typeface="Rockwell" panose="02060603020205020403" pitchFamily="18" charset="0"/>
            </a:endParaRPr>
          </a:p>
          <a:p>
            <a:pPr marL="285750" indent="-285750">
              <a:buFont typeface="Wingdings" panose="05000000000000000000" pitchFamily="2" charset="2"/>
              <a:buAutoNum type="alphaUcPeriod"/>
            </a:pPr>
            <a:r>
              <a:rPr lang="sv-SE" altLang="en-US" dirty="0">
                <a:latin typeface="Rockwell" panose="02060603020205020403" pitchFamily="18" charset="0"/>
              </a:rPr>
              <a:t>  AR.</a:t>
            </a:r>
          </a:p>
          <a:p>
            <a:pPr marL="285750" indent="-285750">
              <a:buFont typeface="Wingdings" panose="05000000000000000000" pitchFamily="2" charset="2"/>
              <a:buAutoNum type="alphaUcPeriod"/>
            </a:pPr>
            <a:endParaRPr lang="sv-SE" altLang="en-US" dirty="0">
              <a:latin typeface="Rockwell" panose="02060603020205020403" pitchFamily="18" charset="0"/>
            </a:endParaRPr>
          </a:p>
          <a:p>
            <a:pPr marL="285750" indent="-285750">
              <a:buFont typeface="Wingdings" panose="05000000000000000000" pitchFamily="2" charset="2"/>
              <a:buAutoNum type="alphaUcPeriod"/>
            </a:pPr>
            <a:r>
              <a:rPr lang="sv-SE" altLang="en-US" dirty="0">
                <a:latin typeface="Rockwell" panose="02060603020205020403" pitchFamily="18" charset="0"/>
              </a:rPr>
              <a:t>  KN.</a:t>
            </a:r>
            <a:endParaRPr lang="en-US" altLang="en-US" dirty="0">
              <a:latin typeface="Rockwell" panose="02060603020205020403" pitchFamily="18" charset="0"/>
            </a:endParaRPr>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27</a:t>
            </a:r>
          </a:p>
        </p:txBody>
      </p:sp>
    </p:spTree>
    <p:extLst>
      <p:ext uri="{BB962C8B-B14F-4D97-AF65-F5344CB8AC3E}">
        <p14:creationId xmlns:p14="http://schemas.microsoft.com/office/powerpoint/2010/main" val="12212601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3268611">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3268611">
                                            <p:txEl>
                                              <p:pRg st="4" end="4"/>
                                            </p:txEl>
                                          </p:spTgt>
                                        </p:tgtEl>
                                        <p:attrNameLst>
                                          <p:attrName>style.fontStyle</p:attrName>
                                        </p:attrNameLst>
                                      </p:cBhvr>
                                      <p:to>
                                        <p:strVal val="normal"/>
                                      </p:to>
                                    </p:set>
                                    <p:set>
                                      <p:cBhvr override="childStyle">
                                        <p:cTn id="9" dur="indefinite"/>
                                        <p:tgtEl>
                                          <p:spTgt spid="3268611">
                                            <p:txEl>
                                              <p:pRg st="4" end="4"/>
                                            </p:txEl>
                                          </p:spTgt>
                                        </p:tgtEl>
                                        <p:attrNameLst>
                                          <p:attrName>style.fontWeight</p:attrName>
                                        </p:attrNameLst>
                                      </p:cBhvr>
                                      <p:to>
                                        <p:strVal val="bold"/>
                                      </p:to>
                                    </p:set>
                                    <p:set>
                                      <p:cBhvr override="childStyle">
                                        <p:cTn id="10" dur="indefinite"/>
                                        <p:tgtEl>
                                          <p:spTgt spid="3268611">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3268611">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4224EBC-67B3-694C-971A-3ECC13E68B4B}"/>
              </a:ext>
            </a:extLst>
          </p:cNvPr>
          <p:cNvPicPr>
            <a:picLocks noChangeAspect="1"/>
          </p:cNvPicPr>
          <p:nvPr/>
        </p:nvPicPr>
        <p:blipFill rotWithShape="1">
          <a:blip r:embed="rId4">
            <a:grayscl/>
          </a:blip>
          <a:srcRect l="17740" r="16208"/>
          <a:stretch/>
        </p:blipFill>
        <p:spPr>
          <a:xfrm>
            <a:off x="1" y="0"/>
            <a:ext cx="9144000" cy="5143500"/>
          </a:xfrm>
          <a:prstGeom prst="rect">
            <a:avLst/>
          </a:prstGeom>
        </p:spPr>
      </p:pic>
      <p:sp>
        <p:nvSpPr>
          <p:cNvPr id="3" name="Slide Number Placeholder 2">
            <a:extLst>
              <a:ext uri="{FF2B5EF4-FFF2-40B4-BE49-F238E27FC236}">
                <a16:creationId xmlns:a16="http://schemas.microsoft.com/office/drawing/2014/main" id="{D09D571A-C772-9C4C-8D1E-D681D13EDF77}"/>
              </a:ext>
            </a:extLst>
          </p:cNvPr>
          <p:cNvSpPr>
            <a:spLocks noGrp="1"/>
          </p:cNvSpPr>
          <p:nvPr>
            <p:ph type="sldNum" sz="quarter" idx="12"/>
          </p:nvPr>
        </p:nvSpPr>
        <p:spPr/>
        <p:txBody>
          <a:bodyPr/>
          <a:lstStyle/>
          <a:p>
            <a:fld id="{A93B5EC9-35C3-2E48-B4C1-EF6677BA8B04}" type="slidenum">
              <a:rPr lang="en-ES" smtClean="0">
                <a:solidFill>
                  <a:srgbClr val="FDCF05"/>
                </a:solidFill>
              </a:rPr>
              <a:t>3</a:t>
            </a:fld>
            <a:endParaRPr lang="en-ES" dirty="0">
              <a:solidFill>
                <a:srgbClr val="FDCF05"/>
              </a:solidFill>
            </a:endParaRPr>
          </a:p>
        </p:txBody>
      </p:sp>
      <p:grpSp>
        <p:nvGrpSpPr>
          <p:cNvPr id="31" name="Group 30">
            <a:extLst>
              <a:ext uri="{FF2B5EF4-FFF2-40B4-BE49-F238E27FC236}">
                <a16:creationId xmlns:a16="http://schemas.microsoft.com/office/drawing/2014/main" id="{F7C7A210-F177-8C47-AB5D-67F15DE82E87}"/>
              </a:ext>
            </a:extLst>
          </p:cNvPr>
          <p:cNvGrpSpPr/>
          <p:nvPr/>
        </p:nvGrpSpPr>
        <p:grpSpPr>
          <a:xfrm>
            <a:off x="4244296" y="-983718"/>
            <a:ext cx="5053109" cy="5053109"/>
            <a:chOff x="3474464" y="5787"/>
            <a:chExt cx="5053109" cy="5053109"/>
          </a:xfrm>
        </p:grpSpPr>
        <p:sp>
          <p:nvSpPr>
            <p:cNvPr id="32" name="Oval 31">
              <a:extLst>
                <a:ext uri="{FF2B5EF4-FFF2-40B4-BE49-F238E27FC236}">
                  <a16:creationId xmlns:a16="http://schemas.microsoft.com/office/drawing/2014/main" id="{A5960884-1842-A54F-B69D-A4151D7D38FF}"/>
                </a:ext>
              </a:extLst>
            </p:cNvPr>
            <p:cNvSpPr>
              <a:spLocks noChangeAspect="1"/>
            </p:cNvSpPr>
            <p:nvPr userDrawn="1"/>
          </p:nvSpPr>
          <p:spPr>
            <a:xfrm>
              <a:off x="3474464" y="5787"/>
              <a:ext cx="5053109" cy="5053109"/>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3" name="Oval 32">
              <a:extLst>
                <a:ext uri="{FF2B5EF4-FFF2-40B4-BE49-F238E27FC236}">
                  <a16:creationId xmlns:a16="http://schemas.microsoft.com/office/drawing/2014/main" id="{B4E65E71-D47E-4F4E-B0D9-A3080CA5C883}"/>
                </a:ext>
              </a:extLst>
            </p:cNvPr>
            <p:cNvSpPr/>
            <p:nvPr userDrawn="1"/>
          </p:nvSpPr>
          <p:spPr>
            <a:xfrm>
              <a:off x="3788997" y="320320"/>
              <a:ext cx="4424042" cy="4424042"/>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4" name="Oval 33">
              <a:extLst>
                <a:ext uri="{FF2B5EF4-FFF2-40B4-BE49-F238E27FC236}">
                  <a16:creationId xmlns:a16="http://schemas.microsoft.com/office/drawing/2014/main" id="{BF8E81C1-68DC-DF45-9D0A-231B97033B8C}"/>
                </a:ext>
              </a:extLst>
            </p:cNvPr>
            <p:cNvSpPr/>
            <p:nvPr userDrawn="1"/>
          </p:nvSpPr>
          <p:spPr>
            <a:xfrm>
              <a:off x="4047296" y="578619"/>
              <a:ext cx="3907445" cy="3907445"/>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5" name="Oval 34">
              <a:extLst>
                <a:ext uri="{FF2B5EF4-FFF2-40B4-BE49-F238E27FC236}">
                  <a16:creationId xmlns:a16="http://schemas.microsoft.com/office/drawing/2014/main" id="{2C2D85C0-8B2E-364A-8814-75EFF6CE9E4F}"/>
                </a:ext>
              </a:extLst>
            </p:cNvPr>
            <p:cNvSpPr/>
            <p:nvPr userDrawn="1"/>
          </p:nvSpPr>
          <p:spPr>
            <a:xfrm>
              <a:off x="4342900" y="874223"/>
              <a:ext cx="3316236" cy="3316236"/>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6" name="Oval 35">
              <a:extLst>
                <a:ext uri="{FF2B5EF4-FFF2-40B4-BE49-F238E27FC236}">
                  <a16:creationId xmlns:a16="http://schemas.microsoft.com/office/drawing/2014/main" id="{3725F121-2295-9C41-8F10-48E5DE5C5C76}"/>
                </a:ext>
              </a:extLst>
            </p:cNvPr>
            <p:cNvSpPr/>
            <p:nvPr userDrawn="1"/>
          </p:nvSpPr>
          <p:spPr>
            <a:xfrm>
              <a:off x="4630968" y="1162291"/>
              <a:ext cx="2740100" cy="274010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7" name="Oval 36">
              <a:extLst>
                <a:ext uri="{FF2B5EF4-FFF2-40B4-BE49-F238E27FC236}">
                  <a16:creationId xmlns:a16="http://schemas.microsoft.com/office/drawing/2014/main" id="{CAFE6E11-020A-344E-B2A3-AB1244FB9C83}"/>
                </a:ext>
              </a:extLst>
            </p:cNvPr>
            <p:cNvSpPr/>
            <p:nvPr userDrawn="1"/>
          </p:nvSpPr>
          <p:spPr>
            <a:xfrm>
              <a:off x="4937288" y="1468611"/>
              <a:ext cx="2127460" cy="212746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8" name="Oval 37">
              <a:extLst>
                <a:ext uri="{FF2B5EF4-FFF2-40B4-BE49-F238E27FC236}">
                  <a16:creationId xmlns:a16="http://schemas.microsoft.com/office/drawing/2014/main" id="{F2FAD5E5-0A57-9F4D-93F7-2E80A18CF780}"/>
                </a:ext>
              </a:extLst>
            </p:cNvPr>
            <p:cNvSpPr/>
            <p:nvPr userDrawn="1"/>
          </p:nvSpPr>
          <p:spPr>
            <a:xfrm>
              <a:off x="5182493" y="1713816"/>
              <a:ext cx="1637050" cy="163705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9" name="Oval 38">
              <a:extLst>
                <a:ext uri="{FF2B5EF4-FFF2-40B4-BE49-F238E27FC236}">
                  <a16:creationId xmlns:a16="http://schemas.microsoft.com/office/drawing/2014/main" id="{0937B01C-E0A4-3E40-A2D8-BFB80F463A8E}"/>
                </a:ext>
              </a:extLst>
            </p:cNvPr>
            <p:cNvSpPr/>
            <p:nvPr userDrawn="1"/>
          </p:nvSpPr>
          <p:spPr>
            <a:xfrm>
              <a:off x="5474697" y="2006020"/>
              <a:ext cx="1052643" cy="1052643"/>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sp>
        <p:nvSpPr>
          <p:cNvPr id="19" name="Slide Number Placeholder 5">
            <a:extLst>
              <a:ext uri="{FF2B5EF4-FFF2-40B4-BE49-F238E27FC236}">
                <a16:creationId xmlns:a16="http://schemas.microsoft.com/office/drawing/2014/main" id="{58103DF2-BDC4-C64E-B8B9-2C615D2C0EDD}"/>
              </a:ext>
            </a:extLst>
          </p:cNvPr>
          <p:cNvSpPr txBox="1">
            <a:spLocks/>
          </p:cNvSpPr>
          <p:nvPr/>
        </p:nvSpPr>
        <p:spPr>
          <a:xfrm>
            <a:off x="7939511" y="4644970"/>
            <a:ext cx="594889" cy="273844"/>
          </a:xfrm>
          <a:prstGeom prst="rect">
            <a:avLst/>
          </a:prstGeom>
        </p:spPr>
        <p:txBody>
          <a:bodyPr vert="horz" lIns="0" tIns="0" rIns="0" bIns="0" rtlCol="0" anchor="ctr"/>
          <a:lstStyle>
            <a:defPPr>
              <a:defRPr lang="en-US"/>
            </a:defPPr>
            <a:lvl1pPr marL="0" algn="r" defTabSz="457200" rtl="0" eaLnBrk="1" latinLnBrk="0" hangingPunct="1">
              <a:defRPr sz="1500" b="0" i="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93B5EC9-35C3-2E48-B4C1-EF6677BA8B04}" type="slidenum">
              <a:rPr lang="en-ES" smtClean="0"/>
              <a:pPr/>
              <a:t>3</a:t>
            </a:fld>
            <a:endParaRPr lang="en-ES" dirty="0"/>
          </a:p>
        </p:txBody>
      </p:sp>
      <p:grpSp>
        <p:nvGrpSpPr>
          <p:cNvPr id="20" name="Group 19">
            <a:extLst>
              <a:ext uri="{FF2B5EF4-FFF2-40B4-BE49-F238E27FC236}">
                <a16:creationId xmlns:a16="http://schemas.microsoft.com/office/drawing/2014/main" id="{7812196A-3300-0047-B349-7871FEA163F4}"/>
              </a:ext>
            </a:extLst>
          </p:cNvPr>
          <p:cNvGrpSpPr/>
          <p:nvPr/>
        </p:nvGrpSpPr>
        <p:grpSpPr>
          <a:xfrm>
            <a:off x="228500" y="4478344"/>
            <a:ext cx="8305900" cy="607097"/>
            <a:chOff x="228500" y="4478344"/>
            <a:chExt cx="8305900" cy="607097"/>
          </a:xfrm>
        </p:grpSpPr>
        <p:pic>
          <p:nvPicPr>
            <p:cNvPr id="26" name="Picture 25">
              <a:extLst>
                <a:ext uri="{FF2B5EF4-FFF2-40B4-BE49-F238E27FC236}">
                  <a16:creationId xmlns:a16="http://schemas.microsoft.com/office/drawing/2014/main" id="{D5C23A2F-2138-C94B-B5B0-DF0BD13568F4}"/>
                </a:ext>
              </a:extLst>
            </p:cNvPr>
            <p:cNvPicPr>
              <a:picLocks noChangeAspect="1"/>
            </p:cNvPicPr>
            <p:nvPr userDrawn="1"/>
          </p:nvPicPr>
          <p:blipFill>
            <a:blip r:embed="rId5"/>
            <a:srcRect/>
            <a:stretch/>
          </p:blipFill>
          <p:spPr>
            <a:xfrm>
              <a:off x="228500" y="4478344"/>
              <a:ext cx="258623" cy="607097"/>
            </a:xfrm>
            <a:prstGeom prst="rect">
              <a:avLst/>
            </a:prstGeom>
          </p:spPr>
        </p:pic>
        <p:cxnSp>
          <p:nvCxnSpPr>
            <p:cNvPr id="23" name="Straight Connector 22">
              <a:extLst>
                <a:ext uri="{FF2B5EF4-FFF2-40B4-BE49-F238E27FC236}">
                  <a16:creationId xmlns:a16="http://schemas.microsoft.com/office/drawing/2014/main" id="{D25E25CD-448B-1A48-BD2A-1A5AD0013CDD}"/>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itle 1">
            <a:extLst>
              <a:ext uri="{FF2B5EF4-FFF2-40B4-BE49-F238E27FC236}">
                <a16:creationId xmlns:a16="http://schemas.microsoft.com/office/drawing/2014/main" id="{82F06275-F108-4587-9E4B-537949CF5BBF}"/>
              </a:ext>
            </a:extLst>
          </p:cNvPr>
          <p:cNvSpPr txBox="1">
            <a:spLocks/>
          </p:cNvSpPr>
          <p:nvPr/>
        </p:nvSpPr>
        <p:spPr>
          <a:xfrm>
            <a:off x="609600" y="3301361"/>
            <a:ext cx="3938828" cy="571301"/>
          </a:xfrm>
          <a:prstGeom prst="rect">
            <a:avLst/>
          </a:prstGeom>
          <a:solidFill>
            <a:srgbClr val="FDCF05"/>
          </a:solidFill>
        </p:spPr>
        <p:txBody>
          <a:bodyPr vert="horz" wrap="square" lIns="72000" tIns="72000" rIns="72000" bIns="0" rtlCol="0" anchor="t">
            <a:spAutoFit/>
          </a:bodyPr>
          <a:lstStyle>
            <a:lvl1pPr algn="l" defTabSz="685800" rtl="0" eaLnBrk="1" latinLnBrk="0" hangingPunct="1">
              <a:lnSpc>
                <a:spcPct val="90000"/>
              </a:lnSpc>
              <a:spcBef>
                <a:spcPct val="0"/>
              </a:spcBef>
              <a:buNone/>
              <a:defRPr sz="4500" kern="1200">
                <a:solidFill>
                  <a:schemeClr val="bg1"/>
                </a:solidFill>
                <a:latin typeface="Georgia" panose="02040502050405020303" pitchFamily="18" charset="0"/>
                <a:ea typeface="+mj-ea"/>
                <a:cs typeface="+mj-cs"/>
              </a:defRPr>
            </a:lvl1pPr>
          </a:lstStyle>
          <a:p>
            <a:r>
              <a:rPr lang="en-US" sz="3600" dirty="0"/>
              <a:t>General Class</a:t>
            </a:r>
            <a:endParaRPr lang="en-US" sz="1400" i="1" dirty="0"/>
          </a:p>
        </p:txBody>
      </p:sp>
    </p:spTree>
    <p:custDataLst>
      <p:tags r:id="rId1"/>
    </p:custDataLst>
    <p:extLst>
      <p:ext uri="{BB962C8B-B14F-4D97-AF65-F5344CB8AC3E}">
        <p14:creationId xmlns:p14="http://schemas.microsoft.com/office/powerpoint/2010/main" val="26288411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5"/>
          <p:cNvSpPr>
            <a:spLocks noGrp="1" noChangeArrowheads="1"/>
          </p:cNvSpPr>
          <p:nvPr>
            <p:ph type="title" idx="4294967295"/>
          </p:nvPr>
        </p:nvSpPr>
        <p:spPr>
          <a:xfrm>
            <a:off x="707201" y="261631"/>
            <a:ext cx="7729595" cy="608525"/>
          </a:xfrm>
        </p:spPr>
        <p:txBody>
          <a:bodyPr anchor="t"/>
          <a:lstStyle/>
          <a:p>
            <a:pPr eaLnBrk="1" hangingPunct="1"/>
            <a:r>
              <a:rPr lang="en-US" altLang="en-US" sz="2400" dirty="0">
                <a:latin typeface="Rockwell" panose="02060603020205020403" pitchFamily="18" charset="0"/>
              </a:rPr>
              <a:t>G4A10 	What is the purpose of an electronic keyer?	</a:t>
            </a:r>
            <a:endParaRPr lang="en-US" altLang="en-US" dirty="0">
              <a:latin typeface="Rockwell" panose="02060603020205020403" pitchFamily="18" charset="0"/>
            </a:endParaRPr>
          </a:p>
        </p:txBody>
      </p:sp>
      <p:sp>
        <p:nvSpPr>
          <p:cNvPr id="1940486" name="Rectangle 6"/>
          <p:cNvSpPr>
            <a:spLocks noGrp="1" noChangeArrowheads="1"/>
          </p:cNvSpPr>
          <p:nvPr>
            <p:ph type="body" idx="4294967295"/>
          </p:nvPr>
        </p:nvSpPr>
        <p:spPr>
          <a:xfrm>
            <a:off x="1331118" y="1079804"/>
            <a:ext cx="6481763" cy="3565166"/>
          </a:xfrm>
        </p:spPr>
        <p:txBody>
          <a:bodyPr/>
          <a:lstStyle/>
          <a:p>
            <a:pPr marL="400050" indent="-400050">
              <a:buFontTx/>
              <a:buAutoNum type="alphaUcPeriod"/>
            </a:pPr>
            <a:r>
              <a:rPr lang="en-US" dirty="0">
                <a:latin typeface="Rockwell" panose="02060603020205020403" pitchFamily="18" charset="0"/>
              </a:rPr>
              <a:t>Automatic transmit/receive switching.</a:t>
            </a:r>
            <a:endParaRPr lang="en-US" altLang="en-US" dirty="0">
              <a:latin typeface="Rockwell" panose="02060603020205020403" pitchFamily="18" charset="0"/>
            </a:endParaRP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dirty="0">
                <a:latin typeface="Rockwell" panose="02060603020205020403" pitchFamily="18" charset="0"/>
              </a:rPr>
              <a:t>Automatic generation of strings of dots and dashes for CW operation.</a:t>
            </a:r>
            <a:endParaRPr lang="en-US" altLang="en-US" dirty="0">
              <a:latin typeface="Rockwell" panose="02060603020205020403" pitchFamily="18" charset="0"/>
            </a:endParaRP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dirty="0">
                <a:latin typeface="Rockwell" panose="02060603020205020403" pitchFamily="18" charset="0"/>
              </a:rPr>
              <a:t>VOX operation.</a:t>
            </a:r>
            <a:endParaRPr lang="en-US" altLang="en-US" dirty="0">
              <a:latin typeface="Rockwell" panose="02060603020205020403" pitchFamily="18" charset="0"/>
            </a:endParaRPr>
          </a:p>
          <a:p>
            <a:pPr marL="400050" indent="-400050">
              <a:buFontTx/>
              <a:buAutoNum type="alphaUcPeriod"/>
            </a:pPr>
            <a:endParaRPr lang="en-US" altLang="en-US" dirty="0">
              <a:latin typeface="Rockwell" panose="02060603020205020403" pitchFamily="18" charset="0"/>
            </a:endParaRPr>
          </a:p>
          <a:p>
            <a:pPr marL="400050" indent="-400050">
              <a:buFontTx/>
              <a:buAutoNum type="alphaUcPeriod"/>
            </a:pPr>
            <a:r>
              <a:rPr lang="en-US" dirty="0">
                <a:latin typeface="Rockwell" panose="02060603020205020403" pitchFamily="18" charset="0"/>
              </a:rPr>
              <a:t>Computer interface for PSK and RTTY operation.</a:t>
            </a:r>
            <a:endParaRPr lang="en-US" altLang="en-US" dirty="0">
              <a:latin typeface="Rockwell" panose="02060603020205020403" pitchFamily="18" charset="0"/>
            </a:endParaRPr>
          </a:p>
          <a:p>
            <a:pPr marL="0" indent="0">
              <a:buNone/>
            </a:pPr>
            <a:endParaRPr lang="en-US" altLang="en-US" dirty="0">
              <a:latin typeface="Rockwell" panose="02060603020205020403" pitchFamily="18" charset="0"/>
            </a:endParaRPr>
          </a:p>
        </p:txBody>
      </p:sp>
      <p:sp>
        <p:nvSpPr>
          <p:cNvPr id="2" name="Slide Number Placeholder 1"/>
          <p:cNvSpPr>
            <a:spLocks noGrp="1"/>
          </p:cNvSpPr>
          <p:nvPr>
            <p:ph type="sldNum" sz="quarter" idx="12"/>
          </p:nvPr>
        </p:nvSpPr>
        <p:spPr/>
        <p:txBody>
          <a:bodyPr/>
          <a:lstStyle/>
          <a:p>
            <a:fld id="{82DEDF64-2231-41C9-829B-2D3A9024BB4B}" type="slidenum">
              <a:rPr lang="en-US" altLang="en-US" smtClean="0">
                <a:solidFill>
                  <a:srgbClr val="000066"/>
                </a:solidFill>
              </a:rPr>
              <a:pPr/>
              <a:t>30</a:t>
            </a:fld>
            <a:endParaRPr lang="en-US" altLang="en-US">
              <a:solidFill>
                <a:srgbClr val="000066"/>
              </a:solidFill>
            </a:endParaRPr>
          </a:p>
        </p:txBody>
      </p:sp>
    </p:spTree>
    <p:extLst>
      <p:ext uri="{BB962C8B-B14F-4D97-AF65-F5344CB8AC3E}">
        <p14:creationId xmlns:p14="http://schemas.microsoft.com/office/powerpoint/2010/main" val="1867319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1940486">
                                            <p:txEl>
                                              <p:pRg st="2" end="2"/>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1940486">
                                            <p:txEl>
                                              <p:pRg st="2" end="2"/>
                                            </p:txEl>
                                          </p:spTgt>
                                        </p:tgtEl>
                                        <p:attrNameLst>
                                          <p:attrName>style.fontStyle</p:attrName>
                                        </p:attrNameLst>
                                      </p:cBhvr>
                                      <p:to>
                                        <p:strVal val="normal"/>
                                      </p:to>
                                    </p:set>
                                    <p:set>
                                      <p:cBhvr override="childStyle">
                                        <p:cTn id="9" dur="indefinite"/>
                                        <p:tgtEl>
                                          <p:spTgt spid="1940486">
                                            <p:txEl>
                                              <p:pRg st="2" end="2"/>
                                            </p:txEl>
                                          </p:spTgt>
                                        </p:tgtEl>
                                        <p:attrNameLst>
                                          <p:attrName>style.fontWeight</p:attrName>
                                        </p:attrNameLst>
                                      </p:cBhvr>
                                      <p:to>
                                        <p:strVal val="bold"/>
                                      </p:to>
                                    </p:set>
                                    <p:set>
                                      <p:cBhvr override="childStyle">
                                        <p:cTn id="10" dur="indefinite"/>
                                        <p:tgtEl>
                                          <p:spTgt spid="1940486">
                                            <p:txEl>
                                              <p:pRg st="2" end="2"/>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1940486">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1331118" y="108126"/>
            <a:ext cx="6481763" cy="946324"/>
          </a:xfrm>
        </p:spPr>
        <p:txBody>
          <a:bodyPr anchor="t">
            <a:normAutofit/>
          </a:bodyPr>
          <a:lstStyle/>
          <a:p>
            <a:pPr eaLnBrk="1" hangingPunct="1"/>
            <a:r>
              <a:rPr lang="en-US" altLang="en-US" sz="2400" dirty="0">
                <a:latin typeface="Rockwell" panose="02060603020205020403" pitchFamily="18" charset="0"/>
              </a:rPr>
              <a:t>G2C01 	Which of the following describes 			full break-in CW Operation (QSK)?</a:t>
            </a:r>
          </a:p>
        </p:txBody>
      </p:sp>
      <p:sp>
        <p:nvSpPr>
          <p:cNvPr id="3261443" name="Rectangle 3"/>
          <p:cNvSpPr>
            <a:spLocks noGrp="1" noChangeArrowheads="1"/>
          </p:cNvSpPr>
          <p:nvPr>
            <p:ph type="body" idx="4294967295"/>
          </p:nvPr>
        </p:nvSpPr>
        <p:spPr>
          <a:xfrm>
            <a:off x="1331118" y="1236224"/>
            <a:ext cx="6481763" cy="3168253"/>
          </a:xfrm>
        </p:spPr>
        <p:txBody>
          <a:bodyPr>
            <a:normAutofit lnSpcReduction="10000"/>
          </a:bodyPr>
          <a:lstStyle/>
          <a:p>
            <a:pPr marL="285750" indent="-285750">
              <a:buFont typeface="Wingdings" panose="05000000000000000000" pitchFamily="2" charset="2"/>
              <a:buAutoNum type="alphaUcPeriod"/>
            </a:pPr>
            <a:r>
              <a:rPr lang="en-US" altLang="en-US" dirty="0">
                <a:latin typeface="Rockwell" panose="02060603020205020403" pitchFamily="18" charset="0"/>
              </a:rPr>
              <a:t> Breaking stations send the Morse code </a:t>
            </a:r>
            <a:r>
              <a:rPr lang="en-US" altLang="en-US" dirty="0" err="1">
                <a:latin typeface="Rockwell" panose="02060603020205020403" pitchFamily="18" charset="0"/>
              </a:rPr>
              <a:t>prosign</a:t>
            </a:r>
            <a:r>
              <a:rPr lang="en-US" altLang="en-US" dirty="0">
                <a:latin typeface="Rockwell" panose="02060603020205020403" pitchFamily="18" charset="0"/>
              </a:rPr>
              <a:t> “BK”. </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Automatic </a:t>
            </a:r>
            <a:r>
              <a:rPr lang="en-US" altLang="en-US" dirty="0" err="1">
                <a:latin typeface="Rockwell" panose="02060603020205020403" pitchFamily="18" charset="0"/>
              </a:rPr>
              <a:t>keyers</a:t>
            </a:r>
            <a:r>
              <a:rPr lang="en-US" altLang="en-US" dirty="0">
                <a:latin typeface="Rockwell" panose="02060603020205020403" pitchFamily="18" charset="0"/>
              </a:rPr>
              <a:t>, instead   of hand keys, are used to send More code. </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An operator must activate a manual send/receive switch before and after every transmission.</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Transmitting stations can receive between code characters and elements.</a:t>
            </a:r>
            <a:br>
              <a:rPr lang="en-US" altLang="en-US" dirty="0"/>
            </a:br>
            <a:endParaRPr lang="en-US" altLang="en-US" dirty="0"/>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29</a:t>
            </a:r>
          </a:p>
        </p:txBody>
      </p:sp>
    </p:spTree>
    <p:extLst>
      <p:ext uri="{BB962C8B-B14F-4D97-AF65-F5344CB8AC3E}">
        <p14:creationId xmlns:p14="http://schemas.microsoft.com/office/powerpoint/2010/main" val="38011398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3261443">
                                            <p:txEl>
                                              <p:pRg st="6" end="6"/>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3261443">
                                            <p:txEl>
                                              <p:pRg st="6" end="6"/>
                                            </p:txEl>
                                          </p:spTgt>
                                        </p:tgtEl>
                                        <p:attrNameLst>
                                          <p:attrName>style.fontStyle</p:attrName>
                                        </p:attrNameLst>
                                      </p:cBhvr>
                                      <p:to>
                                        <p:strVal val="normal"/>
                                      </p:to>
                                    </p:set>
                                    <p:set>
                                      <p:cBhvr override="childStyle">
                                        <p:cTn id="9" dur="indefinite"/>
                                        <p:tgtEl>
                                          <p:spTgt spid="3261443">
                                            <p:txEl>
                                              <p:pRg st="6" end="6"/>
                                            </p:txEl>
                                          </p:spTgt>
                                        </p:tgtEl>
                                        <p:attrNameLst>
                                          <p:attrName>style.fontWeight</p:attrName>
                                        </p:attrNameLst>
                                      </p:cBhvr>
                                      <p:to>
                                        <p:strVal val="bold"/>
                                      </p:to>
                                    </p:set>
                                    <p:set>
                                      <p:cBhvr override="childStyle">
                                        <p:cTn id="10" dur="indefinite"/>
                                        <p:tgtEl>
                                          <p:spTgt spid="3261443">
                                            <p:txEl>
                                              <p:pRg st="6" end="6"/>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326144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5"/>
          <p:cNvSpPr>
            <a:spLocks noGrp="1" noChangeArrowheads="1"/>
          </p:cNvSpPr>
          <p:nvPr>
            <p:ph type="title" idx="4294967295"/>
          </p:nvPr>
        </p:nvSpPr>
        <p:spPr>
          <a:xfrm>
            <a:off x="464573" y="123826"/>
            <a:ext cx="7956755" cy="834820"/>
          </a:xfrm>
        </p:spPr>
        <p:txBody>
          <a:bodyPr anchor="t">
            <a:normAutofit/>
          </a:bodyPr>
          <a:lstStyle/>
          <a:p>
            <a:pPr eaLnBrk="1" hangingPunct="1"/>
            <a:r>
              <a:rPr lang="en-US" altLang="en-US" sz="2400" dirty="0">
                <a:latin typeface="Rockwell" panose="02060603020205020403" pitchFamily="18" charset="0"/>
              </a:rPr>
              <a:t>G1B03  	Which of the following is a purpose of a 			beacon station as identified in the FCC Rules? </a:t>
            </a:r>
          </a:p>
        </p:txBody>
      </p:sp>
      <p:sp>
        <p:nvSpPr>
          <p:cNvPr id="1957894" name="Rectangle 6"/>
          <p:cNvSpPr>
            <a:spLocks noGrp="1" noChangeArrowheads="1"/>
          </p:cNvSpPr>
          <p:nvPr>
            <p:ph type="body" idx="4294967295"/>
          </p:nvPr>
        </p:nvSpPr>
        <p:spPr>
          <a:xfrm>
            <a:off x="1202070" y="1242275"/>
            <a:ext cx="6481763" cy="3283744"/>
          </a:xfrm>
        </p:spPr>
        <p:txBody>
          <a:bodyPr>
            <a:normAutofit/>
          </a:bodyPr>
          <a:lstStyle/>
          <a:p>
            <a:pPr marL="285750" indent="-285750">
              <a:buFont typeface="Wingdings" panose="05000000000000000000" pitchFamily="2" charset="2"/>
              <a:buAutoNum type="alphaUcPeriod"/>
            </a:pPr>
            <a:r>
              <a:rPr lang="en-US" altLang="en-US" dirty="0">
                <a:latin typeface="Rockwell" panose="02060603020205020403" pitchFamily="18" charset="0"/>
              </a:rPr>
              <a:t> Observation of propagation and reception.</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Automatic Identification of Repeaters. </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Transmission of bulletins of general interest to Amateur Radio licensees. </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Identifying Net Frequencies. </a:t>
            </a:r>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30</a:t>
            </a:r>
          </a:p>
        </p:txBody>
      </p:sp>
    </p:spTree>
    <p:extLst>
      <p:ext uri="{BB962C8B-B14F-4D97-AF65-F5344CB8AC3E}">
        <p14:creationId xmlns:p14="http://schemas.microsoft.com/office/powerpoint/2010/main" val="38069439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1957894">
                                            <p:txEl>
                                              <p:pRg st="0" end="0"/>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1957894">
                                            <p:txEl>
                                              <p:pRg st="0" end="0"/>
                                            </p:txEl>
                                          </p:spTgt>
                                        </p:tgtEl>
                                        <p:attrNameLst>
                                          <p:attrName>style.fontStyle</p:attrName>
                                        </p:attrNameLst>
                                      </p:cBhvr>
                                      <p:to>
                                        <p:strVal val="normal"/>
                                      </p:to>
                                    </p:set>
                                    <p:set>
                                      <p:cBhvr override="childStyle">
                                        <p:cTn id="9" dur="indefinite"/>
                                        <p:tgtEl>
                                          <p:spTgt spid="1957894">
                                            <p:txEl>
                                              <p:pRg st="0" end="0"/>
                                            </p:txEl>
                                          </p:spTgt>
                                        </p:tgtEl>
                                        <p:attrNameLst>
                                          <p:attrName>style.fontWeight</p:attrName>
                                        </p:attrNameLst>
                                      </p:cBhvr>
                                      <p:to>
                                        <p:strVal val="bold"/>
                                      </p:to>
                                    </p:set>
                                    <p:set>
                                      <p:cBhvr override="childStyle">
                                        <p:cTn id="10" dur="indefinite"/>
                                        <p:tgtEl>
                                          <p:spTgt spid="1957894">
                                            <p:txEl>
                                              <p:pRg st="0" end="0"/>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1957894">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5"/>
          <p:cNvSpPr>
            <a:spLocks noGrp="1" noChangeArrowheads="1"/>
          </p:cNvSpPr>
          <p:nvPr>
            <p:ph type="title" idx="4294967295"/>
          </p:nvPr>
        </p:nvSpPr>
        <p:spPr>
          <a:xfrm>
            <a:off x="464575" y="123826"/>
            <a:ext cx="7956755" cy="834820"/>
          </a:xfrm>
        </p:spPr>
        <p:txBody>
          <a:bodyPr anchor="t">
            <a:normAutofit fontScale="90000"/>
          </a:bodyPr>
          <a:lstStyle/>
          <a:p>
            <a:pPr eaLnBrk="1" hangingPunct="1"/>
            <a:r>
              <a:rPr lang="en-US" altLang="en-US" sz="2400" dirty="0">
                <a:latin typeface="Rockwell" panose="02060603020205020403" pitchFamily="18" charset="0"/>
              </a:rPr>
              <a:t>G1E10  	Why should an amateur operator normally avoid transmitting on 14.100, 18.110, 21.150, 24.930 and 28.200 MHz?</a:t>
            </a:r>
          </a:p>
        </p:txBody>
      </p:sp>
      <p:sp>
        <p:nvSpPr>
          <p:cNvPr id="1957894" name="Rectangle 6"/>
          <p:cNvSpPr>
            <a:spLocks noGrp="1" noChangeArrowheads="1"/>
          </p:cNvSpPr>
          <p:nvPr>
            <p:ph type="body" idx="4294967295"/>
          </p:nvPr>
        </p:nvSpPr>
        <p:spPr>
          <a:xfrm>
            <a:off x="1331118" y="1076540"/>
            <a:ext cx="6481763" cy="3283744"/>
          </a:xfrm>
        </p:spPr>
        <p:txBody>
          <a:bodyPr>
            <a:normAutofit lnSpcReduction="10000"/>
          </a:bodyPr>
          <a:lstStyle/>
          <a:p>
            <a:pPr marL="285750" indent="-285750">
              <a:buFont typeface="Wingdings" panose="05000000000000000000" pitchFamily="2" charset="2"/>
              <a:buAutoNum type="alphaUcPeriod"/>
            </a:pPr>
            <a:r>
              <a:rPr lang="en-US" altLang="en-US" dirty="0">
                <a:latin typeface="Rockwell" panose="02060603020205020403" pitchFamily="18" charset="0"/>
              </a:rPr>
              <a:t>A. A system of propagation beacon stations operates on those frequencies</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B. A system of automatic digital stations operates on those frequencies </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C. These frequencies are set aside for emergency operations</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D. These frequencies are set aside for bulletins from the FCC</a:t>
            </a:r>
          </a:p>
          <a:p>
            <a:pPr marL="285750" indent="-285750">
              <a:buFont typeface="Wingdings" panose="05000000000000000000" pitchFamily="2" charset="2"/>
              <a:buAutoNum type="alphaUcPeriod"/>
            </a:pPr>
            <a:endParaRPr lang="en-US" altLang="en-US" dirty="0">
              <a:latin typeface="Rockwell" panose="02060603020205020403" pitchFamily="18" charset="0"/>
            </a:endParaRPr>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30</a:t>
            </a:r>
          </a:p>
        </p:txBody>
      </p:sp>
    </p:spTree>
    <p:extLst>
      <p:ext uri="{BB962C8B-B14F-4D97-AF65-F5344CB8AC3E}">
        <p14:creationId xmlns:p14="http://schemas.microsoft.com/office/powerpoint/2010/main" val="10133186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1957894">
                                            <p:txEl>
                                              <p:pRg st="0" end="0"/>
                                            </p:txEl>
                                          </p:spTgt>
                                        </p:tgtEl>
                                        <p:attrNameLst>
                                          <p:attrName>style.color</p:attrName>
                                        </p:attrNameLst>
                                      </p:cBhvr>
                                      <p:to>
                                        <a:schemeClr val="accent1"/>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500" fill="hold"/>
                                        <p:tgtEl>
                                          <p:spTgt spid="1957894">
                                            <p:txEl>
                                              <p:pRg st="2" end="2"/>
                                            </p:txEl>
                                          </p:spTgt>
                                        </p:tgtEl>
                                        <p:attrNameLst>
                                          <p:attrName>style.color</p:attrName>
                                        </p:attrNameLst>
                                      </p:cBhvr>
                                      <p:to>
                                        <a:schemeClr val="accent1"/>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override="childStyle">
                                        <p:cTn id="14" dur="500" fill="hold"/>
                                        <p:tgtEl>
                                          <p:spTgt spid="1957894">
                                            <p:txEl>
                                              <p:pRg st="4" end="4"/>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override="childStyle">
                                        <p:cTn id="18" dur="500" fill="hold"/>
                                        <p:tgtEl>
                                          <p:spTgt spid="1957894">
                                            <p:txEl>
                                              <p:pRg st="6" end="6"/>
                                            </p:txEl>
                                          </p:spTgt>
                                        </p:tgtEl>
                                        <p:attrNameLst>
                                          <p:attrName>style.color</p:attrName>
                                        </p:attrNameLst>
                                      </p:cBhvr>
                                      <p:to>
                                        <a:schemeClr val="accent1"/>
                                      </p:to>
                                    </p:animClr>
                                  </p:childTnLst>
                                </p:cTn>
                              </p:par>
                              <p:par>
                                <p:cTn id="19" presetID="5" presetClass="emph" presetSubtype="1" nodeType="withEffect">
                                  <p:stCondLst>
                                    <p:cond delay="0"/>
                                  </p:stCondLst>
                                  <p:childTnLst>
                                    <p:set>
                                      <p:cBhvr override="childStyle">
                                        <p:cTn id="20" dur="indefinite"/>
                                        <p:tgtEl>
                                          <p:spTgt spid="1957894">
                                            <p:txEl>
                                              <p:pRg st="0" end="0"/>
                                            </p:txEl>
                                          </p:spTgt>
                                        </p:tgtEl>
                                        <p:attrNameLst>
                                          <p:attrName>style.fontStyle</p:attrName>
                                        </p:attrNameLst>
                                      </p:cBhvr>
                                      <p:to>
                                        <p:strVal val="normal"/>
                                      </p:to>
                                    </p:set>
                                    <p:set>
                                      <p:cBhvr override="childStyle">
                                        <p:cTn id="21" dur="indefinite"/>
                                        <p:tgtEl>
                                          <p:spTgt spid="1957894">
                                            <p:txEl>
                                              <p:pRg st="0" end="0"/>
                                            </p:txEl>
                                          </p:spTgt>
                                        </p:tgtEl>
                                        <p:attrNameLst>
                                          <p:attrName>style.fontWeight</p:attrName>
                                        </p:attrNameLst>
                                      </p:cBhvr>
                                      <p:to>
                                        <p:strVal val="bold"/>
                                      </p:to>
                                    </p:set>
                                    <p:set>
                                      <p:cBhvr override="childStyle">
                                        <p:cTn id="22" dur="indefinite"/>
                                        <p:tgtEl>
                                          <p:spTgt spid="1957894">
                                            <p:txEl>
                                              <p:pRg st="0" end="0"/>
                                            </p:txEl>
                                          </p:spTgt>
                                        </p:tgtEl>
                                        <p:attrNameLst>
                                          <p:attrName>style.textDecorationUnderline</p:attrName>
                                        </p:attrNameLst>
                                      </p:cBhvr>
                                      <p:to>
                                        <p:strVal val="false"/>
                                      </p:to>
                                    </p:set>
                                  </p:childTnLst>
                                </p:cTn>
                              </p:par>
                              <p:par>
                                <p:cTn id="23" presetID="5" presetClass="emph" presetSubtype="1" nodeType="withEffect">
                                  <p:stCondLst>
                                    <p:cond delay="0"/>
                                  </p:stCondLst>
                                  <p:childTnLst>
                                    <p:set>
                                      <p:cBhvr override="childStyle">
                                        <p:cTn id="24" dur="indefinite"/>
                                        <p:tgtEl>
                                          <p:spTgt spid="1957894">
                                            <p:txEl>
                                              <p:pRg st="2" end="2"/>
                                            </p:txEl>
                                          </p:spTgt>
                                        </p:tgtEl>
                                        <p:attrNameLst>
                                          <p:attrName>style.fontStyle</p:attrName>
                                        </p:attrNameLst>
                                      </p:cBhvr>
                                      <p:to>
                                        <p:strVal val="normal"/>
                                      </p:to>
                                    </p:set>
                                    <p:set>
                                      <p:cBhvr override="childStyle">
                                        <p:cTn id="25" dur="indefinite"/>
                                        <p:tgtEl>
                                          <p:spTgt spid="1957894">
                                            <p:txEl>
                                              <p:pRg st="2" end="2"/>
                                            </p:txEl>
                                          </p:spTgt>
                                        </p:tgtEl>
                                        <p:attrNameLst>
                                          <p:attrName>style.fontWeight</p:attrName>
                                        </p:attrNameLst>
                                      </p:cBhvr>
                                      <p:to>
                                        <p:strVal val="bold"/>
                                      </p:to>
                                    </p:set>
                                    <p:set>
                                      <p:cBhvr override="childStyle">
                                        <p:cTn id="26" dur="indefinite"/>
                                        <p:tgtEl>
                                          <p:spTgt spid="1957894">
                                            <p:txEl>
                                              <p:pRg st="2" end="2"/>
                                            </p:txEl>
                                          </p:spTgt>
                                        </p:tgtEl>
                                        <p:attrNameLst>
                                          <p:attrName>style.textDecorationUnderline</p:attrName>
                                        </p:attrNameLst>
                                      </p:cBhvr>
                                      <p:to>
                                        <p:strVal val="false"/>
                                      </p:to>
                                    </p:set>
                                  </p:childTnLst>
                                </p:cTn>
                              </p:par>
                              <p:par>
                                <p:cTn id="27" presetID="5" presetClass="emph" presetSubtype="1" nodeType="withEffect">
                                  <p:stCondLst>
                                    <p:cond delay="0"/>
                                  </p:stCondLst>
                                  <p:childTnLst>
                                    <p:set>
                                      <p:cBhvr override="childStyle">
                                        <p:cTn id="28" dur="indefinite"/>
                                        <p:tgtEl>
                                          <p:spTgt spid="1957894">
                                            <p:txEl>
                                              <p:pRg st="4" end="4"/>
                                            </p:txEl>
                                          </p:spTgt>
                                        </p:tgtEl>
                                        <p:attrNameLst>
                                          <p:attrName>style.fontStyle</p:attrName>
                                        </p:attrNameLst>
                                      </p:cBhvr>
                                      <p:to>
                                        <p:strVal val="normal"/>
                                      </p:to>
                                    </p:set>
                                    <p:set>
                                      <p:cBhvr override="childStyle">
                                        <p:cTn id="29" dur="indefinite"/>
                                        <p:tgtEl>
                                          <p:spTgt spid="1957894">
                                            <p:txEl>
                                              <p:pRg st="4" end="4"/>
                                            </p:txEl>
                                          </p:spTgt>
                                        </p:tgtEl>
                                        <p:attrNameLst>
                                          <p:attrName>style.fontWeight</p:attrName>
                                        </p:attrNameLst>
                                      </p:cBhvr>
                                      <p:to>
                                        <p:strVal val="bold"/>
                                      </p:to>
                                    </p:set>
                                    <p:set>
                                      <p:cBhvr override="childStyle">
                                        <p:cTn id="30" dur="indefinite"/>
                                        <p:tgtEl>
                                          <p:spTgt spid="1957894">
                                            <p:txEl>
                                              <p:pRg st="4" end="4"/>
                                            </p:txEl>
                                          </p:spTgt>
                                        </p:tgtEl>
                                        <p:attrNameLst>
                                          <p:attrName>style.textDecorationUnderline</p:attrName>
                                        </p:attrNameLst>
                                      </p:cBhvr>
                                      <p:to>
                                        <p:strVal val="false"/>
                                      </p:to>
                                    </p:set>
                                  </p:childTnLst>
                                </p:cTn>
                              </p:par>
                              <p:par>
                                <p:cTn id="31" presetID="5" presetClass="emph" presetSubtype="1" nodeType="withEffect">
                                  <p:stCondLst>
                                    <p:cond delay="0"/>
                                  </p:stCondLst>
                                  <p:childTnLst>
                                    <p:set>
                                      <p:cBhvr override="childStyle">
                                        <p:cTn id="32" dur="indefinite"/>
                                        <p:tgtEl>
                                          <p:spTgt spid="1957894">
                                            <p:txEl>
                                              <p:pRg st="6" end="6"/>
                                            </p:txEl>
                                          </p:spTgt>
                                        </p:tgtEl>
                                        <p:attrNameLst>
                                          <p:attrName>style.fontStyle</p:attrName>
                                        </p:attrNameLst>
                                      </p:cBhvr>
                                      <p:to>
                                        <p:strVal val="normal"/>
                                      </p:to>
                                    </p:set>
                                    <p:set>
                                      <p:cBhvr override="childStyle">
                                        <p:cTn id="33" dur="indefinite"/>
                                        <p:tgtEl>
                                          <p:spTgt spid="1957894">
                                            <p:txEl>
                                              <p:pRg st="6" end="6"/>
                                            </p:txEl>
                                          </p:spTgt>
                                        </p:tgtEl>
                                        <p:attrNameLst>
                                          <p:attrName>style.fontWeight</p:attrName>
                                        </p:attrNameLst>
                                      </p:cBhvr>
                                      <p:to>
                                        <p:strVal val="bold"/>
                                      </p:to>
                                    </p:set>
                                    <p:set>
                                      <p:cBhvr override="childStyle">
                                        <p:cTn id="34" dur="indefinite"/>
                                        <p:tgtEl>
                                          <p:spTgt spid="1957894">
                                            <p:txEl>
                                              <p:pRg st="6" end="6"/>
                                            </p:txEl>
                                          </p:spTgt>
                                        </p:tgtEl>
                                        <p:attrNameLst>
                                          <p:attrName>style.textDecorationUnderline</p:attrName>
                                        </p:attrNameLst>
                                      </p:cBhvr>
                                      <p:to>
                                        <p:strVal val="false"/>
                                      </p:to>
                                    </p:set>
                                  </p:childTnLst>
                                </p:cTn>
                              </p:par>
                              <p:par>
                                <p:cTn id="35" presetID="8" presetClass="emph" presetSubtype="0" fill="hold" nodeType="withEffect">
                                  <p:stCondLst>
                                    <p:cond delay="0"/>
                                  </p:stCondLst>
                                  <p:childTnLst>
                                    <p:animRot by="21600000">
                                      <p:cBhvr>
                                        <p:cTn id="36" dur="1000" fill="hold"/>
                                        <p:tgtEl>
                                          <p:spTgt spid="1957894">
                                            <p:txEl>
                                              <p:pRg st="0" end="0"/>
                                            </p:txEl>
                                          </p:spTgt>
                                        </p:tgtEl>
                                        <p:attrNameLst>
                                          <p:attrName>r</p:attrName>
                                        </p:attrNameLst>
                                      </p:cBhvr>
                                    </p:animRot>
                                  </p:childTnLst>
                                </p:cTn>
                              </p:par>
                              <p:par>
                                <p:cTn id="37" presetID="8" presetClass="emph" presetSubtype="0" fill="hold" nodeType="withEffect">
                                  <p:stCondLst>
                                    <p:cond delay="0"/>
                                  </p:stCondLst>
                                  <p:childTnLst>
                                    <p:animRot by="21600000">
                                      <p:cBhvr>
                                        <p:cTn id="38" dur="1000" fill="hold"/>
                                        <p:tgtEl>
                                          <p:spTgt spid="1957894">
                                            <p:txEl>
                                              <p:pRg st="2" end="2"/>
                                            </p:txEl>
                                          </p:spTgt>
                                        </p:tgtEl>
                                        <p:attrNameLst>
                                          <p:attrName>r</p:attrName>
                                        </p:attrNameLst>
                                      </p:cBhvr>
                                    </p:animRot>
                                  </p:childTnLst>
                                </p:cTn>
                              </p:par>
                              <p:par>
                                <p:cTn id="39" presetID="8" presetClass="emph" presetSubtype="0" fill="hold" nodeType="withEffect">
                                  <p:stCondLst>
                                    <p:cond delay="0"/>
                                  </p:stCondLst>
                                  <p:childTnLst>
                                    <p:animRot by="21600000">
                                      <p:cBhvr>
                                        <p:cTn id="40" dur="1000" fill="hold"/>
                                        <p:tgtEl>
                                          <p:spTgt spid="1957894">
                                            <p:txEl>
                                              <p:pRg st="4" end="4"/>
                                            </p:txEl>
                                          </p:spTgt>
                                        </p:tgtEl>
                                        <p:attrNameLst>
                                          <p:attrName>r</p:attrName>
                                        </p:attrNameLst>
                                      </p:cBhvr>
                                    </p:animRot>
                                  </p:childTnLst>
                                </p:cTn>
                              </p:par>
                              <p:par>
                                <p:cTn id="41" presetID="8" presetClass="emph" presetSubtype="0" fill="hold" nodeType="withEffect">
                                  <p:stCondLst>
                                    <p:cond delay="0"/>
                                  </p:stCondLst>
                                  <p:childTnLst>
                                    <p:animRot by="21600000">
                                      <p:cBhvr>
                                        <p:cTn id="42" dur="1000" fill="hold"/>
                                        <p:tgtEl>
                                          <p:spTgt spid="1957894">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5"/>
          <p:cNvSpPr>
            <a:spLocks noGrp="1" noChangeArrowheads="1"/>
          </p:cNvSpPr>
          <p:nvPr>
            <p:ph type="title" idx="4294967295"/>
          </p:nvPr>
        </p:nvSpPr>
        <p:spPr>
          <a:xfrm>
            <a:off x="479322" y="277486"/>
            <a:ext cx="8185355" cy="505286"/>
          </a:xfrm>
        </p:spPr>
        <p:txBody>
          <a:bodyPr anchor="t">
            <a:normAutofit/>
          </a:bodyPr>
          <a:lstStyle/>
          <a:p>
            <a:pPr eaLnBrk="1" hangingPunct="1"/>
            <a:r>
              <a:rPr lang="en-US" altLang="en-US" sz="2400" dirty="0">
                <a:latin typeface="Rockwell" panose="02060603020205020403" pitchFamily="18" charset="0"/>
              </a:rPr>
              <a:t>G1B10     What is the power limit for beacon stations?</a:t>
            </a:r>
          </a:p>
        </p:txBody>
      </p:sp>
      <p:sp>
        <p:nvSpPr>
          <p:cNvPr id="1965062" name="Rectangle 6"/>
          <p:cNvSpPr>
            <a:spLocks noGrp="1" noChangeArrowheads="1"/>
          </p:cNvSpPr>
          <p:nvPr>
            <p:ph type="body" idx="4294967295"/>
          </p:nvPr>
        </p:nvSpPr>
        <p:spPr>
          <a:xfrm>
            <a:off x="2750515" y="1476963"/>
            <a:ext cx="3642967" cy="2834879"/>
          </a:xfrm>
        </p:spPr>
        <p:txBody>
          <a:bodyPr>
            <a:normAutofit/>
          </a:bodyPr>
          <a:lstStyle/>
          <a:p>
            <a:pPr marL="285750" indent="-285750">
              <a:buFont typeface="Wingdings" panose="05000000000000000000" pitchFamily="2" charset="2"/>
              <a:buAutoNum type="alphaUcPeriod"/>
            </a:pPr>
            <a:r>
              <a:rPr lang="en-US" altLang="en-US" dirty="0">
                <a:latin typeface="Rockwell" panose="02060603020205020403" pitchFamily="18" charset="0"/>
              </a:rPr>
              <a:t>  10 watts PEP output.</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20 watts PEP output.</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100 watts PEP output.</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200 watts PEP output.</a:t>
            </a:r>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32</a:t>
            </a:r>
          </a:p>
        </p:txBody>
      </p:sp>
    </p:spTree>
    <p:extLst>
      <p:ext uri="{BB962C8B-B14F-4D97-AF65-F5344CB8AC3E}">
        <p14:creationId xmlns:p14="http://schemas.microsoft.com/office/powerpoint/2010/main" val="1810022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1965062">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1965062">
                                            <p:txEl>
                                              <p:pRg st="4" end="4"/>
                                            </p:txEl>
                                          </p:spTgt>
                                        </p:tgtEl>
                                        <p:attrNameLst>
                                          <p:attrName>style.fontStyle</p:attrName>
                                        </p:attrNameLst>
                                      </p:cBhvr>
                                      <p:to>
                                        <p:strVal val="normal"/>
                                      </p:to>
                                    </p:set>
                                    <p:set>
                                      <p:cBhvr override="childStyle">
                                        <p:cTn id="9" dur="indefinite"/>
                                        <p:tgtEl>
                                          <p:spTgt spid="1965062">
                                            <p:txEl>
                                              <p:pRg st="4" end="4"/>
                                            </p:txEl>
                                          </p:spTgt>
                                        </p:tgtEl>
                                        <p:attrNameLst>
                                          <p:attrName>style.fontWeight</p:attrName>
                                        </p:attrNameLst>
                                      </p:cBhvr>
                                      <p:to>
                                        <p:strVal val="bold"/>
                                      </p:to>
                                    </p:set>
                                    <p:set>
                                      <p:cBhvr override="childStyle">
                                        <p:cTn id="10" dur="indefinite"/>
                                        <p:tgtEl>
                                          <p:spTgt spid="1965062">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1965062">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type="title" idx="4294967295"/>
          </p:nvPr>
        </p:nvSpPr>
        <p:spPr>
          <a:xfrm>
            <a:off x="1152160" y="153853"/>
            <a:ext cx="6839679" cy="805323"/>
          </a:xfrm>
        </p:spPr>
        <p:txBody>
          <a:bodyPr anchor="t">
            <a:normAutofit/>
          </a:bodyPr>
          <a:lstStyle/>
          <a:p>
            <a:pPr eaLnBrk="1" hangingPunct="1"/>
            <a:r>
              <a:rPr lang="en-US" altLang="en-US" sz="2400" dirty="0">
                <a:latin typeface="Rockwell" panose="02060603020205020403" pitchFamily="18" charset="0"/>
              </a:rPr>
              <a:t>G1B02  	With which of the following conditions 			must beacon stations comply?</a:t>
            </a:r>
          </a:p>
        </p:txBody>
      </p:sp>
      <p:sp>
        <p:nvSpPr>
          <p:cNvPr id="1956870" name="Rectangle 6"/>
          <p:cNvSpPr>
            <a:spLocks noGrp="1" noChangeArrowheads="1"/>
          </p:cNvSpPr>
          <p:nvPr>
            <p:ph type="body" idx="4294967295"/>
          </p:nvPr>
        </p:nvSpPr>
        <p:spPr>
          <a:xfrm>
            <a:off x="1787985" y="1105500"/>
            <a:ext cx="5568030" cy="3399234"/>
          </a:xfrm>
        </p:spPr>
        <p:txBody>
          <a:bodyPr>
            <a:noAutofit/>
          </a:bodyPr>
          <a:lstStyle/>
          <a:p>
            <a:pPr marL="285750" indent="-285750">
              <a:buFont typeface="Wingdings" panose="05000000000000000000" pitchFamily="2" charset="2"/>
              <a:buAutoNum type="alphaUcPeriod"/>
            </a:pPr>
            <a:r>
              <a:rPr lang="en-US" altLang="en-US" dirty="0">
                <a:latin typeface="Rockwell" panose="02060603020205020403" pitchFamily="18" charset="0"/>
              </a:rPr>
              <a:t> A beacon station may not use automatic control.</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The frequency must be coordinated with the National Beacon Organization.</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The frequency must be posted on the Internet or published in a national periodical.</a:t>
            </a:r>
          </a:p>
          <a:p>
            <a:pPr marL="285750" indent="-285750">
              <a:buFont typeface="Wingdings" panose="05000000000000000000" pitchFamily="2" charset="2"/>
              <a:buAutoNum type="alphaUcPeriod"/>
            </a:pPr>
            <a:endParaRPr lang="en-US" altLang="en-US" sz="2400"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There must be no more than one beacon signal transmitting in the same band from the same station location.</a:t>
            </a:r>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33</a:t>
            </a:r>
          </a:p>
        </p:txBody>
      </p:sp>
    </p:spTree>
    <p:extLst>
      <p:ext uri="{BB962C8B-B14F-4D97-AF65-F5344CB8AC3E}">
        <p14:creationId xmlns:p14="http://schemas.microsoft.com/office/powerpoint/2010/main" val="35624829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1956870">
                                            <p:txEl>
                                              <p:pRg st="6" end="6"/>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1956870">
                                            <p:txEl>
                                              <p:pRg st="6" end="6"/>
                                            </p:txEl>
                                          </p:spTgt>
                                        </p:tgtEl>
                                        <p:attrNameLst>
                                          <p:attrName>style.fontStyle</p:attrName>
                                        </p:attrNameLst>
                                      </p:cBhvr>
                                      <p:to>
                                        <p:strVal val="normal"/>
                                      </p:to>
                                    </p:set>
                                    <p:set>
                                      <p:cBhvr override="childStyle">
                                        <p:cTn id="9" dur="indefinite"/>
                                        <p:tgtEl>
                                          <p:spTgt spid="1956870">
                                            <p:txEl>
                                              <p:pRg st="6" end="6"/>
                                            </p:txEl>
                                          </p:spTgt>
                                        </p:tgtEl>
                                        <p:attrNameLst>
                                          <p:attrName>style.fontWeight</p:attrName>
                                        </p:attrNameLst>
                                      </p:cBhvr>
                                      <p:to>
                                        <p:strVal val="bold"/>
                                      </p:to>
                                    </p:set>
                                    <p:set>
                                      <p:cBhvr override="childStyle">
                                        <p:cTn id="10" dur="indefinite"/>
                                        <p:tgtEl>
                                          <p:spTgt spid="1956870">
                                            <p:txEl>
                                              <p:pRg st="6" end="6"/>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1956870">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type="title" idx="4294967295"/>
          </p:nvPr>
        </p:nvSpPr>
        <p:spPr>
          <a:xfrm>
            <a:off x="1152160" y="123826"/>
            <a:ext cx="6839679" cy="805323"/>
          </a:xfrm>
        </p:spPr>
        <p:txBody>
          <a:bodyPr anchor="t">
            <a:noAutofit/>
          </a:bodyPr>
          <a:lstStyle/>
          <a:p>
            <a:pPr eaLnBrk="1" hangingPunct="1"/>
            <a:r>
              <a:rPr lang="en-US" altLang="en-US" sz="2400" dirty="0">
                <a:latin typeface="Rockwell" panose="02060603020205020403" pitchFamily="18" charset="0"/>
              </a:rPr>
              <a:t>G1B09  	On what HF frequencies are automatically controlled beacons permitted?</a:t>
            </a:r>
          </a:p>
        </p:txBody>
      </p:sp>
      <p:sp>
        <p:nvSpPr>
          <p:cNvPr id="1956870" name="Rectangle 6"/>
          <p:cNvSpPr>
            <a:spLocks noGrp="1" noChangeArrowheads="1"/>
          </p:cNvSpPr>
          <p:nvPr>
            <p:ph type="body" idx="4294967295"/>
          </p:nvPr>
        </p:nvSpPr>
        <p:spPr>
          <a:xfrm>
            <a:off x="2006535" y="1284924"/>
            <a:ext cx="5130927" cy="3399234"/>
          </a:xfrm>
        </p:spPr>
        <p:txBody>
          <a:bodyPr/>
          <a:lstStyle/>
          <a:p>
            <a:pPr marL="285750" indent="-285750">
              <a:buFont typeface="Wingdings" panose="05000000000000000000" pitchFamily="2" charset="2"/>
              <a:buAutoNum type="alphaUcPeriod"/>
            </a:pPr>
            <a:r>
              <a:rPr lang="en-US" altLang="en-US" dirty="0">
                <a:latin typeface="Rockwell" panose="02060603020205020403" pitchFamily="18" charset="0"/>
              </a:rPr>
              <a:t> On any frequency if power is less than 1 watt.</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On any frequency if transmissions are in Morse code.</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21.08 MHz to 21.09 MHz.</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28.20 </a:t>
            </a:r>
            <a:r>
              <a:rPr lang="en-US" altLang="en-US" dirty="0" err="1">
                <a:latin typeface="Rockwell" panose="02060603020205020403" pitchFamily="18" charset="0"/>
              </a:rPr>
              <a:t>Mhz</a:t>
            </a:r>
            <a:r>
              <a:rPr lang="en-US" altLang="en-US" dirty="0">
                <a:latin typeface="Rockwell" panose="02060603020205020403" pitchFamily="18" charset="0"/>
              </a:rPr>
              <a:t> to 28.30 MHz.</a:t>
            </a:r>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34</a:t>
            </a:r>
          </a:p>
        </p:txBody>
      </p:sp>
    </p:spTree>
    <p:extLst>
      <p:ext uri="{BB962C8B-B14F-4D97-AF65-F5344CB8AC3E}">
        <p14:creationId xmlns:p14="http://schemas.microsoft.com/office/powerpoint/2010/main" val="36464433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1956870">
                                            <p:txEl>
                                              <p:pRg st="6" end="6"/>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1956870">
                                            <p:txEl>
                                              <p:pRg st="6" end="6"/>
                                            </p:txEl>
                                          </p:spTgt>
                                        </p:tgtEl>
                                        <p:attrNameLst>
                                          <p:attrName>style.fontStyle</p:attrName>
                                        </p:attrNameLst>
                                      </p:cBhvr>
                                      <p:to>
                                        <p:strVal val="normal"/>
                                      </p:to>
                                    </p:set>
                                    <p:set>
                                      <p:cBhvr override="childStyle">
                                        <p:cTn id="9" dur="indefinite"/>
                                        <p:tgtEl>
                                          <p:spTgt spid="1956870">
                                            <p:txEl>
                                              <p:pRg st="6" end="6"/>
                                            </p:txEl>
                                          </p:spTgt>
                                        </p:tgtEl>
                                        <p:attrNameLst>
                                          <p:attrName>style.fontWeight</p:attrName>
                                        </p:attrNameLst>
                                      </p:cBhvr>
                                      <p:to>
                                        <p:strVal val="bold"/>
                                      </p:to>
                                    </p:set>
                                    <p:set>
                                      <p:cBhvr override="childStyle">
                                        <p:cTn id="10" dur="indefinite"/>
                                        <p:tgtEl>
                                          <p:spTgt spid="1956870">
                                            <p:txEl>
                                              <p:pRg st="6" end="6"/>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1956870">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5"/>
          <p:cNvSpPr>
            <a:spLocks noGrp="1" noChangeArrowheads="1"/>
          </p:cNvSpPr>
          <p:nvPr>
            <p:ph type="title" idx="4294967295"/>
          </p:nvPr>
        </p:nvSpPr>
        <p:spPr>
          <a:xfrm>
            <a:off x="73636" y="102393"/>
            <a:ext cx="8968154" cy="1235947"/>
          </a:xfrm>
        </p:spPr>
        <p:txBody>
          <a:bodyPr anchor="t">
            <a:normAutofit/>
          </a:bodyPr>
          <a:lstStyle/>
          <a:p>
            <a:pPr eaLnBrk="1" hangingPunct="1"/>
            <a:r>
              <a:rPr lang="en-US" altLang="en-US" sz="2400" dirty="0">
                <a:latin typeface="Rockwell" panose="02060603020205020403" pitchFamily="18" charset="0"/>
              </a:rPr>
              <a:t>G4A02	What is one advantage of selecting the 	opposite or 			“reverse” sideband when receiving CW signals on a 			typical HF transceiver.  	</a:t>
            </a:r>
          </a:p>
        </p:txBody>
      </p:sp>
      <p:sp>
        <p:nvSpPr>
          <p:cNvPr id="1956870" name="Rectangle 6"/>
          <p:cNvSpPr>
            <a:spLocks noGrp="1" noChangeArrowheads="1"/>
          </p:cNvSpPr>
          <p:nvPr>
            <p:ph type="body" idx="4294967295"/>
          </p:nvPr>
        </p:nvSpPr>
        <p:spPr>
          <a:xfrm>
            <a:off x="1505238" y="1373132"/>
            <a:ext cx="6481763" cy="3025378"/>
          </a:xfrm>
        </p:spPr>
        <p:txBody>
          <a:bodyPr/>
          <a:lstStyle/>
          <a:p>
            <a:pPr marL="285750" indent="-285750">
              <a:buFont typeface="Wingdings" panose="05000000000000000000" pitchFamily="2" charset="2"/>
              <a:buAutoNum type="alphaUcPeriod"/>
            </a:pPr>
            <a:r>
              <a:rPr lang="en-US" altLang="en-US" dirty="0">
                <a:latin typeface="Rockwell" panose="02060603020205020403" pitchFamily="18" charset="0"/>
              </a:rPr>
              <a:t> Interference from impulse noise will be eliminated.</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More stations can be accommodated within a given signal passband.</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It may be possible to reduce or eliminate interference from other signals.</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Accidental out-of-band operation can be prevented.</a:t>
            </a:r>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35</a:t>
            </a:r>
          </a:p>
        </p:txBody>
      </p:sp>
    </p:spTree>
    <p:extLst>
      <p:ext uri="{BB962C8B-B14F-4D97-AF65-F5344CB8AC3E}">
        <p14:creationId xmlns:p14="http://schemas.microsoft.com/office/powerpoint/2010/main" val="25399484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1956870">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1956870">
                                            <p:txEl>
                                              <p:pRg st="4" end="4"/>
                                            </p:txEl>
                                          </p:spTgt>
                                        </p:tgtEl>
                                        <p:attrNameLst>
                                          <p:attrName>style.fontStyle</p:attrName>
                                        </p:attrNameLst>
                                      </p:cBhvr>
                                      <p:to>
                                        <p:strVal val="normal"/>
                                      </p:to>
                                    </p:set>
                                    <p:set>
                                      <p:cBhvr override="childStyle">
                                        <p:cTn id="9" dur="indefinite"/>
                                        <p:tgtEl>
                                          <p:spTgt spid="1956870">
                                            <p:txEl>
                                              <p:pRg st="4" end="4"/>
                                            </p:txEl>
                                          </p:spTgt>
                                        </p:tgtEl>
                                        <p:attrNameLst>
                                          <p:attrName>style.fontWeight</p:attrName>
                                        </p:attrNameLst>
                                      </p:cBhvr>
                                      <p:to>
                                        <p:strVal val="bold"/>
                                      </p:to>
                                    </p:set>
                                    <p:set>
                                      <p:cBhvr override="childStyle">
                                        <p:cTn id="10" dur="indefinite"/>
                                        <p:tgtEl>
                                          <p:spTgt spid="1956870">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1956870">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5"/>
          <p:cNvSpPr>
            <a:spLocks noGrp="1" noChangeArrowheads="1"/>
          </p:cNvSpPr>
          <p:nvPr>
            <p:ph type="title" idx="4294967295"/>
          </p:nvPr>
        </p:nvSpPr>
        <p:spPr>
          <a:xfrm>
            <a:off x="317090" y="88491"/>
            <a:ext cx="8266472" cy="774290"/>
          </a:xfrm>
        </p:spPr>
        <p:txBody>
          <a:bodyPr anchor="t">
            <a:normAutofit/>
          </a:bodyPr>
          <a:lstStyle/>
          <a:p>
            <a:pPr eaLnBrk="1" hangingPunct="1"/>
            <a:r>
              <a:rPr lang="en-US" altLang="en-US" sz="2400" dirty="0">
                <a:latin typeface="Rockwell" panose="02060603020205020403" pitchFamily="18" charset="0"/>
              </a:rPr>
              <a:t>G8B09	Why is it good to match receiver bandwidth to 		the bandwidth of the operating mode?</a:t>
            </a:r>
          </a:p>
        </p:txBody>
      </p:sp>
      <p:sp>
        <p:nvSpPr>
          <p:cNvPr id="1956870" name="Rectangle 6"/>
          <p:cNvSpPr>
            <a:spLocks noGrp="1" noChangeArrowheads="1"/>
          </p:cNvSpPr>
          <p:nvPr>
            <p:ph type="body" idx="4294967295"/>
          </p:nvPr>
        </p:nvSpPr>
        <p:spPr>
          <a:xfrm>
            <a:off x="1625819" y="1523857"/>
            <a:ext cx="6159142" cy="2794397"/>
          </a:xfrm>
        </p:spPr>
        <p:txBody>
          <a:bodyPr>
            <a:normAutofit/>
          </a:bodyPr>
          <a:lstStyle/>
          <a:p>
            <a:pPr marL="285750" indent="-285750">
              <a:buFont typeface="Wingdings" panose="05000000000000000000" pitchFamily="2" charset="2"/>
              <a:buAutoNum type="alphaUcPeriod"/>
            </a:pPr>
            <a:r>
              <a:rPr lang="en-US" altLang="en-US" dirty="0">
                <a:latin typeface="Rockwell" panose="02060603020205020403" pitchFamily="18" charset="0"/>
              </a:rPr>
              <a:t> It is required by FCC rules.</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It minimizes power consumption in the receiver.</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It improves impedance matching of the antenna.</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 It results in the best signal to noise ratio.</a:t>
            </a:r>
          </a:p>
        </p:txBody>
      </p:sp>
      <p:sp>
        <p:nvSpPr>
          <p:cNvPr id="4" name="Slide Number Placeholder 3"/>
          <p:cNvSpPr txBox="1">
            <a:spLocks/>
          </p:cNvSpPr>
          <p:nvPr/>
        </p:nvSpPr>
        <p:spPr bwMode="auto">
          <a:xfrm>
            <a:off x="8249383" y="4683919"/>
            <a:ext cx="437417" cy="357188"/>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914400" rtl="0" eaLnBrk="1" latinLnBrk="0" hangingPunct="1">
              <a:defRPr sz="1400" kern="1200">
                <a:solidFill>
                  <a:schemeClr val="tx1"/>
                </a:solidFill>
                <a:latin typeface="Times New Roman" panose="020206030504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altLang="en-US" sz="1050" dirty="0">
                <a:solidFill>
                  <a:srgbClr val="000066"/>
                </a:solidFill>
              </a:rPr>
              <a:t>36</a:t>
            </a:r>
          </a:p>
        </p:txBody>
      </p:sp>
    </p:spTree>
    <p:extLst>
      <p:ext uri="{BB962C8B-B14F-4D97-AF65-F5344CB8AC3E}">
        <p14:creationId xmlns:p14="http://schemas.microsoft.com/office/powerpoint/2010/main" val="25831126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1956870">
                                            <p:txEl>
                                              <p:pRg st="6" end="6"/>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1956870">
                                            <p:txEl>
                                              <p:pRg st="6" end="6"/>
                                            </p:txEl>
                                          </p:spTgt>
                                        </p:tgtEl>
                                        <p:attrNameLst>
                                          <p:attrName>style.fontStyle</p:attrName>
                                        </p:attrNameLst>
                                      </p:cBhvr>
                                      <p:to>
                                        <p:strVal val="normal"/>
                                      </p:to>
                                    </p:set>
                                    <p:set>
                                      <p:cBhvr override="childStyle">
                                        <p:cTn id="9" dur="indefinite"/>
                                        <p:tgtEl>
                                          <p:spTgt spid="1956870">
                                            <p:txEl>
                                              <p:pRg st="6" end="6"/>
                                            </p:txEl>
                                          </p:spTgt>
                                        </p:tgtEl>
                                        <p:attrNameLst>
                                          <p:attrName>style.fontWeight</p:attrName>
                                        </p:attrNameLst>
                                      </p:cBhvr>
                                      <p:to>
                                        <p:strVal val="bold"/>
                                      </p:to>
                                    </p:set>
                                    <p:set>
                                      <p:cBhvr override="childStyle">
                                        <p:cTn id="10" dur="indefinite"/>
                                        <p:tgtEl>
                                          <p:spTgt spid="1956870">
                                            <p:txEl>
                                              <p:pRg st="6" end="6"/>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1956870">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825115"/>
            <a:ext cx="3146487" cy="920558"/>
          </a:xfrm>
        </p:spPr>
        <p:txBody>
          <a:bodyPr>
            <a:normAutofit/>
          </a:bodyPr>
          <a:lstStyle/>
          <a:p>
            <a:r>
              <a:rPr lang="en-US" dirty="0"/>
              <a:t>Thank You!</a:t>
            </a:r>
            <a:endParaRPr lang="en-E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39</a:t>
            </a:fld>
            <a:endParaRPr lang="en-ES"/>
          </a:p>
        </p:txBody>
      </p:sp>
      <p:pic>
        <p:nvPicPr>
          <p:cNvPr id="7" name="Picture 6">
            <a:extLst>
              <a:ext uri="{FF2B5EF4-FFF2-40B4-BE49-F238E27FC236}">
                <a16:creationId xmlns:a16="http://schemas.microsoft.com/office/drawing/2014/main" id="{AABB2E63-5146-421C-BCE0-0B960BFB41D8}"/>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3305997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1375172" y="409653"/>
            <a:ext cx="6457950" cy="457048"/>
          </a:xfrm>
        </p:spPr>
        <p:txBody>
          <a:bodyPr vert="horz" wrap="square" lIns="0" tIns="0" rIns="0" bIns="0" numCol="1" rtlCol="0" anchor="ctr" anchorCtr="0" compatLnSpc="1">
            <a:prstTxWarp prst="textNoShape">
              <a:avLst/>
            </a:prstTxWarp>
            <a:spAutoFit/>
          </a:bodyPr>
          <a:lstStyle/>
          <a:p>
            <a:pPr algn="ctr" defTabSz="342900">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pPr>
            <a:r>
              <a:rPr lang="en-GB" altLang="en-US" b="1" dirty="0">
                <a:solidFill>
                  <a:schemeClr val="tx1"/>
                </a:solidFill>
                <a:latin typeface="Franklin Gothic Book" panose="020B0503020102020204" pitchFamily="34" charset="0"/>
              </a:rPr>
              <a:t>Chapter 6</a:t>
            </a:r>
          </a:p>
        </p:txBody>
      </p:sp>
      <p:sp>
        <p:nvSpPr>
          <p:cNvPr id="3075" name="Text Box 6"/>
          <p:cNvSpPr txBox="1">
            <a:spLocks noChangeArrowheads="1"/>
          </p:cNvSpPr>
          <p:nvPr/>
        </p:nvSpPr>
        <p:spPr bwMode="auto">
          <a:xfrm>
            <a:off x="3089673" y="1275160"/>
            <a:ext cx="299680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spcBef>
                <a:spcPct val="50000"/>
              </a:spcBef>
            </a:pPr>
            <a:r>
              <a:rPr lang="en-GB" altLang="en-US" sz="2700" b="1" dirty="0">
                <a:solidFill>
                  <a:srgbClr val="FF3300"/>
                </a:solidFill>
                <a:latin typeface="Rockwell" panose="02060603020205020403" pitchFamily="18" charset="0"/>
              </a:rPr>
              <a:t>CW Lives</a:t>
            </a:r>
            <a:endParaRPr lang="en-US" altLang="en-US" sz="2700" b="1" dirty="0">
              <a:solidFill>
                <a:srgbClr val="FF3300"/>
              </a:solidFill>
              <a:latin typeface="Rockwell" panose="02060603020205020403" pitchFamily="18" charset="0"/>
            </a:endParaRPr>
          </a:p>
        </p:txBody>
      </p:sp>
      <p:pic>
        <p:nvPicPr>
          <p:cNvPr id="3076" name="Picture 11" descr="elmer-n-ha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026" y="2886619"/>
            <a:ext cx="2105771" cy="2162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a:off x="7629394" y="2891242"/>
            <a:ext cx="1504319" cy="2254191"/>
          </a:xfrm>
          <a:prstGeom prst="rect">
            <a:avLst/>
          </a:prstGeom>
        </p:spPr>
      </p:pic>
      <p:sp>
        <p:nvSpPr>
          <p:cNvPr id="3" name="Slide Number Placeholder 2"/>
          <p:cNvSpPr>
            <a:spLocks noGrp="1"/>
          </p:cNvSpPr>
          <p:nvPr>
            <p:ph type="sldNum" sz="quarter" idx="12"/>
          </p:nvPr>
        </p:nvSpPr>
        <p:spPr/>
        <p:txBody>
          <a:bodyPr/>
          <a:lstStyle/>
          <a:p>
            <a:fld id="{839912F6-13D3-4EB1-90B1-84A7688E1C56}" type="slidenum">
              <a:rPr lang="en-US" altLang="en-US" smtClean="0"/>
              <a:pPr/>
              <a:t>4</a:t>
            </a:fld>
            <a:endParaRPr lang="en-US" altLang="en-US"/>
          </a:p>
        </p:txBody>
      </p:sp>
      <p:sp>
        <p:nvSpPr>
          <p:cNvPr id="9" name="TextBox 8"/>
          <p:cNvSpPr txBox="1"/>
          <p:nvPr/>
        </p:nvSpPr>
        <p:spPr>
          <a:xfrm>
            <a:off x="2386407" y="2592616"/>
            <a:ext cx="4206881" cy="507831"/>
          </a:xfrm>
          <a:prstGeom prst="rect">
            <a:avLst/>
          </a:prstGeom>
          <a:noFill/>
        </p:spPr>
        <p:txBody>
          <a:bodyPr wrap="square" rtlCol="0">
            <a:spAutoFit/>
          </a:bodyPr>
          <a:lstStyle/>
          <a:p>
            <a:pPr algn="ctr"/>
            <a:r>
              <a:rPr lang="en-US" sz="1350" dirty="0"/>
              <a:t>Question Pool valid</a:t>
            </a:r>
          </a:p>
          <a:p>
            <a:pPr algn="ctr"/>
            <a:r>
              <a:rPr lang="en-US" sz="1350" dirty="0"/>
              <a:t>July 1</a:t>
            </a:r>
            <a:r>
              <a:rPr lang="en-US" sz="1350" baseline="30000" dirty="0"/>
              <a:t>st</a:t>
            </a:r>
            <a:r>
              <a:rPr lang="en-US" sz="1350" dirty="0"/>
              <a:t>, 2023 Through June 30</a:t>
            </a:r>
            <a:r>
              <a:rPr lang="en-US" sz="1350" baseline="30000" dirty="0"/>
              <a:t>th</a:t>
            </a:r>
            <a:r>
              <a:rPr lang="en-US" sz="1350" dirty="0"/>
              <a:t> 2027</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Shape 88"/>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EA8EBB07-07FF-43D1-BAE9-F39ACAF684F4}"/>
              </a:ext>
            </a:extLst>
          </p:cNvPr>
          <p:cNvPicPr>
            <a:picLocks noChangeAspect="1"/>
          </p:cNvPicPr>
          <p:nvPr/>
        </p:nvPicPr>
        <p:blipFill>
          <a:blip r:embed="rId3"/>
          <a:stretch>
            <a:fillRect/>
          </a:stretch>
        </p:blipFill>
        <p:spPr>
          <a:xfrm>
            <a:off x="577579" y="1336675"/>
            <a:ext cx="7988842" cy="2470150"/>
          </a:xfrm>
          <a:prstGeom prst="rect">
            <a:avLst/>
          </a:prstGeom>
        </p:spPr>
      </p:pic>
    </p:spTree>
    <p:extLst>
      <p:ext uri="{BB962C8B-B14F-4D97-AF65-F5344CB8AC3E}">
        <p14:creationId xmlns:p14="http://schemas.microsoft.com/office/powerpoint/2010/main" val="3915549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EC7C6CD3-71EE-4BC8-82AF-23E5EF8225FF}" type="slidenum">
              <a:rPr lang="en-US" altLang="en-US">
                <a:latin typeface="Times New Roman" panose="02020603050405020304" pitchFamily="18" charset="0"/>
              </a:rPr>
              <a:pPr eaLnBrk="1" hangingPunct="1"/>
              <a:t>5</a:t>
            </a:fld>
            <a:endParaRPr lang="en-US" altLang="en-US">
              <a:latin typeface="Times New Roman" panose="02020603050405020304" pitchFamily="18" charset="0"/>
            </a:endParaRPr>
          </a:p>
        </p:txBody>
      </p:sp>
      <p:sp>
        <p:nvSpPr>
          <p:cNvPr id="4099" name="Rectangle 4"/>
          <p:cNvSpPr>
            <a:spLocks noGrp="1" noChangeArrowheads="1"/>
          </p:cNvSpPr>
          <p:nvPr>
            <p:ph type="title"/>
          </p:nvPr>
        </p:nvSpPr>
        <p:spPr>
          <a:xfrm>
            <a:off x="1345406" y="296466"/>
            <a:ext cx="6481763" cy="651272"/>
          </a:xfrm>
        </p:spPr>
        <p:txBody>
          <a:bodyPr>
            <a:normAutofit fontScale="90000"/>
          </a:bodyPr>
          <a:lstStyle/>
          <a:p>
            <a:pPr algn="ctr" eaLnBrk="1" hangingPunct="1"/>
            <a:r>
              <a:rPr lang="en-US" altLang="en-US" sz="2700" dirty="0"/>
              <a:t>Amateur Radio General Class</a:t>
            </a:r>
            <a:br>
              <a:rPr lang="en-US" altLang="en-US" sz="2700" dirty="0"/>
            </a:br>
            <a:r>
              <a:rPr lang="en-US" altLang="en-US" sz="2700" dirty="0"/>
              <a:t>Element 3 Course Presentation</a:t>
            </a:r>
          </a:p>
        </p:txBody>
      </p:sp>
      <p:sp>
        <p:nvSpPr>
          <p:cNvPr id="2053" name="Rectangle 5"/>
          <p:cNvSpPr>
            <a:spLocks noGrp="1" noChangeArrowheads="1"/>
          </p:cNvSpPr>
          <p:nvPr>
            <p:ph type="body" idx="1"/>
          </p:nvPr>
        </p:nvSpPr>
        <p:spPr>
          <a:xfrm>
            <a:off x="2124076" y="1131095"/>
            <a:ext cx="5083969" cy="3340894"/>
          </a:xfrm>
        </p:spPr>
        <p:txBody>
          <a:bodyPr>
            <a:normAutofit lnSpcReduction="10000"/>
          </a:bodyPr>
          <a:lstStyle/>
          <a:p>
            <a:pPr eaLnBrk="1" hangingPunct="1">
              <a:lnSpc>
                <a:spcPct val="90000"/>
              </a:lnSpc>
              <a:buClr>
                <a:srgbClr val="FF0000"/>
              </a:buClr>
              <a:buFont typeface="Wingdings" panose="05000000000000000000" pitchFamily="2" charset="2"/>
              <a:buChar char="Ø"/>
            </a:pPr>
            <a:r>
              <a:rPr lang="en-US" altLang="en-US" sz="2100" b="1" dirty="0"/>
              <a:t>ELEMENT 3 SUB-ELEMENTS</a:t>
            </a:r>
            <a:r>
              <a:rPr lang="en-US" altLang="en-US" b="1" dirty="0"/>
              <a:t> </a:t>
            </a:r>
            <a:r>
              <a:rPr lang="en-US" altLang="en-US" sz="750" b="1" dirty="0"/>
              <a:t>(Groupings)</a:t>
            </a:r>
          </a:p>
          <a:p>
            <a:pPr eaLnBrk="1" hangingPunct="1">
              <a:lnSpc>
                <a:spcPct val="90000"/>
              </a:lnSpc>
              <a:buClr>
                <a:schemeClr val="accent2"/>
              </a:buClr>
              <a:buFont typeface="Wingdings" panose="05000000000000000000" pitchFamily="2" charset="2"/>
              <a:buChar char="Ø"/>
            </a:pPr>
            <a:endParaRPr lang="en-US" altLang="en-US" sz="525" b="1" dirty="0"/>
          </a:p>
          <a:p>
            <a:pPr eaLnBrk="1" hangingPunct="1">
              <a:lnSpc>
                <a:spcPct val="90000"/>
              </a:lnSpc>
            </a:pPr>
            <a:endParaRPr lang="en-US" altLang="en-US" sz="900" b="1" dirty="0"/>
          </a:p>
          <a:p>
            <a:pPr lvl="1" eaLnBrk="1" hangingPunct="1">
              <a:lnSpc>
                <a:spcPct val="90000"/>
              </a:lnSpc>
            </a:pPr>
            <a:r>
              <a:rPr lang="en-US" altLang="en-US" sz="1800" b="1" dirty="0">
                <a:solidFill>
                  <a:schemeClr val="tx1"/>
                </a:solidFill>
              </a:rPr>
              <a:t>1 - Your Passing CSCE</a:t>
            </a:r>
          </a:p>
          <a:p>
            <a:pPr lvl="1" eaLnBrk="1" hangingPunct="1">
              <a:lnSpc>
                <a:spcPct val="90000"/>
              </a:lnSpc>
            </a:pPr>
            <a:r>
              <a:rPr lang="en-US" altLang="en-US" sz="1800" b="1" dirty="0">
                <a:solidFill>
                  <a:schemeClr val="tx1"/>
                </a:solidFill>
              </a:rPr>
              <a:t>2 - Your New General Bands</a:t>
            </a:r>
          </a:p>
          <a:p>
            <a:pPr lvl="1" eaLnBrk="1" hangingPunct="1">
              <a:lnSpc>
                <a:spcPct val="90000"/>
              </a:lnSpc>
            </a:pPr>
            <a:r>
              <a:rPr lang="en-US" altLang="en-US" sz="1800" b="1" dirty="0">
                <a:solidFill>
                  <a:schemeClr val="tx1"/>
                </a:solidFill>
              </a:rPr>
              <a:t>3 - FCC Rules</a:t>
            </a:r>
          </a:p>
          <a:p>
            <a:pPr lvl="1" eaLnBrk="1" hangingPunct="1">
              <a:lnSpc>
                <a:spcPct val="90000"/>
              </a:lnSpc>
            </a:pPr>
            <a:r>
              <a:rPr lang="en-US" altLang="en-US" sz="1800" b="1" dirty="0">
                <a:solidFill>
                  <a:schemeClr val="tx1"/>
                </a:solidFill>
              </a:rPr>
              <a:t>4 - Be a VE</a:t>
            </a:r>
          </a:p>
          <a:p>
            <a:pPr lvl="1" eaLnBrk="1" hangingPunct="1">
              <a:lnSpc>
                <a:spcPct val="90000"/>
              </a:lnSpc>
            </a:pPr>
            <a:r>
              <a:rPr lang="en-US" altLang="en-US" sz="1800" b="1" dirty="0">
                <a:solidFill>
                  <a:schemeClr val="tx1"/>
                </a:solidFill>
              </a:rPr>
              <a:t>5 Voice Operations</a:t>
            </a:r>
          </a:p>
          <a:p>
            <a:pPr lvl="1" eaLnBrk="1" hangingPunct="1">
              <a:lnSpc>
                <a:spcPct val="90000"/>
              </a:lnSpc>
              <a:buFont typeface="Wingdings" panose="05000000000000000000" pitchFamily="2" charset="2"/>
              <a:buChar char="Ø"/>
            </a:pPr>
            <a:r>
              <a:rPr lang="en-US" altLang="en-US" sz="1800" b="1" dirty="0">
                <a:solidFill>
                  <a:schemeClr val="accent1"/>
                </a:solidFill>
              </a:rPr>
              <a:t>6 - CW Lives</a:t>
            </a:r>
          </a:p>
          <a:p>
            <a:pPr lvl="1" eaLnBrk="1" hangingPunct="1">
              <a:lnSpc>
                <a:spcPct val="90000"/>
              </a:lnSpc>
            </a:pPr>
            <a:r>
              <a:rPr lang="en-US" altLang="en-US" sz="1800" b="1" dirty="0">
                <a:solidFill>
                  <a:schemeClr val="tx1"/>
                </a:solidFill>
              </a:rPr>
              <a:t>7 - Digital Operating</a:t>
            </a:r>
          </a:p>
          <a:p>
            <a:pPr lvl="1" eaLnBrk="1" hangingPunct="1">
              <a:lnSpc>
                <a:spcPct val="90000"/>
              </a:lnSpc>
            </a:pPr>
            <a:r>
              <a:rPr lang="en-US" altLang="en-US" sz="1800" b="1" dirty="0">
                <a:solidFill>
                  <a:schemeClr val="tx1"/>
                </a:solidFill>
              </a:rPr>
              <a:t>8 - In An Emergency</a:t>
            </a:r>
          </a:p>
          <a:p>
            <a:pPr lvl="1" eaLnBrk="1" hangingPunct="1">
              <a:lnSpc>
                <a:spcPct val="90000"/>
              </a:lnSpc>
            </a:pPr>
            <a:r>
              <a:rPr lang="en-US" altLang="en-US" sz="1800" b="1" dirty="0">
                <a:solidFill>
                  <a:schemeClr val="tx1"/>
                </a:solidFill>
              </a:rPr>
              <a:t>9 - </a:t>
            </a:r>
            <a:r>
              <a:rPr lang="en-US" altLang="en-US" sz="1800" b="1" dirty="0" err="1">
                <a:solidFill>
                  <a:schemeClr val="tx1"/>
                </a:solidFill>
              </a:rPr>
              <a:t>Skywave</a:t>
            </a:r>
            <a:r>
              <a:rPr lang="en-US" altLang="en-US" sz="1800" b="1" dirty="0">
                <a:solidFill>
                  <a:schemeClr val="tx1"/>
                </a:solidFill>
              </a:rPr>
              <a:t> Excitement</a:t>
            </a:r>
          </a:p>
          <a:p>
            <a:pPr lvl="1" eaLnBrk="1" hangingPunct="1">
              <a:lnSpc>
                <a:spcPct val="90000"/>
              </a:lnSpc>
              <a:buFontTx/>
              <a:buNone/>
            </a:pPr>
            <a:endParaRPr lang="en-US" altLang="en-US" sz="18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withEffect">
                                  <p:stCondLst>
                                    <p:cond delay="0"/>
                                  </p:stCondLst>
                                  <p:childTnLst>
                                    <p:set>
                                      <p:cBhvr>
                                        <p:cTn id="6" dur="1" fill="hold">
                                          <p:stCondLst>
                                            <p:cond delay="0"/>
                                          </p:stCondLst>
                                        </p:cTn>
                                        <p:tgtEl>
                                          <p:spTgt spid="2053">
                                            <p:txEl>
                                              <p:pRg st="8" end="8"/>
                                            </p:txEl>
                                          </p:spTgt>
                                        </p:tgtEl>
                                        <p:attrNameLst>
                                          <p:attrName>style.visibility</p:attrName>
                                        </p:attrNameLst>
                                      </p:cBhvr>
                                      <p:to>
                                        <p:strVal val="visible"/>
                                      </p:to>
                                    </p:set>
                                    <p:animScale>
                                      <p:cBhvr>
                                        <p:cTn id="7" dur="1000" decel="50000" fill="hold">
                                          <p:stCondLst>
                                            <p:cond delay="0"/>
                                          </p:stCondLst>
                                        </p:cTn>
                                        <p:tgtEl>
                                          <p:spTgt spid="2053">
                                            <p:txEl>
                                              <p:pRg st="8" end="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053">
                                            <p:txEl>
                                              <p:pRg st="8" end="8"/>
                                            </p:txEl>
                                          </p:spTgt>
                                        </p:tgtEl>
                                        <p:attrNameLst>
                                          <p:attrName>ppt_x</p:attrName>
                                          <p:attrName>ppt_y</p:attrName>
                                        </p:attrNameLst>
                                      </p:cBhvr>
                                    </p:animMotion>
                                    <p:animEffect transition="in" filter="fade">
                                      <p:cBhvr>
                                        <p:cTn id="9" dur="1000"/>
                                        <p:tgtEl>
                                          <p:spTgt spid="205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AAFEE986-AAAC-4DFB-8D73-3C759E585A50}" type="slidenum">
              <a:rPr lang="en-US" altLang="en-US">
                <a:latin typeface="Times New Roman" panose="02020603050405020304" pitchFamily="18" charset="0"/>
              </a:rPr>
              <a:pPr eaLnBrk="1" hangingPunct="1"/>
              <a:t>6</a:t>
            </a:fld>
            <a:endParaRPr lang="en-US" altLang="en-US">
              <a:latin typeface="Times New Roman" panose="02020603050405020304" pitchFamily="18" charset="0"/>
            </a:endParaRPr>
          </a:p>
        </p:txBody>
      </p:sp>
      <p:sp>
        <p:nvSpPr>
          <p:cNvPr id="5123" name="Rectangle 2"/>
          <p:cNvSpPr>
            <a:spLocks noGrp="1" noChangeArrowheads="1"/>
          </p:cNvSpPr>
          <p:nvPr>
            <p:ph type="title"/>
          </p:nvPr>
        </p:nvSpPr>
        <p:spPr>
          <a:xfrm>
            <a:off x="1316831" y="325041"/>
            <a:ext cx="6481763" cy="651272"/>
          </a:xfrm>
        </p:spPr>
        <p:txBody>
          <a:bodyPr>
            <a:normAutofit fontScale="90000"/>
          </a:bodyPr>
          <a:lstStyle/>
          <a:p>
            <a:pPr algn="ctr" eaLnBrk="1" hangingPunct="1"/>
            <a:r>
              <a:rPr lang="en-US" altLang="en-US" sz="2700"/>
              <a:t>Amateur Radio General Class</a:t>
            </a:r>
            <a:br>
              <a:rPr lang="en-US" altLang="en-US" sz="2700"/>
            </a:br>
            <a:r>
              <a:rPr lang="en-US" altLang="en-US" sz="2700"/>
              <a:t>Element 3 Course Presentation</a:t>
            </a:r>
          </a:p>
        </p:txBody>
      </p:sp>
      <p:sp>
        <p:nvSpPr>
          <p:cNvPr id="5124" name="Rectangle 3"/>
          <p:cNvSpPr>
            <a:spLocks noGrp="1" noChangeArrowheads="1"/>
          </p:cNvSpPr>
          <p:nvPr>
            <p:ph type="body" idx="1"/>
          </p:nvPr>
        </p:nvSpPr>
        <p:spPr>
          <a:xfrm>
            <a:off x="2124076" y="1131094"/>
            <a:ext cx="5631656" cy="3625454"/>
          </a:xfrm>
        </p:spPr>
        <p:txBody>
          <a:bodyPr/>
          <a:lstStyle/>
          <a:p>
            <a:pPr eaLnBrk="1" hangingPunct="1">
              <a:lnSpc>
                <a:spcPct val="90000"/>
              </a:lnSpc>
              <a:buClr>
                <a:srgbClr val="FF0000"/>
              </a:buClr>
              <a:buFont typeface="Wingdings" panose="05000000000000000000" pitchFamily="2" charset="2"/>
              <a:buChar char="Ø"/>
            </a:pPr>
            <a:r>
              <a:rPr lang="en-US" altLang="en-US" sz="2100" b="1" dirty="0"/>
              <a:t>ELEMENT 3 SUB-ELEMENTS</a:t>
            </a:r>
            <a:r>
              <a:rPr lang="en-US" altLang="en-US" sz="1350" b="1" dirty="0"/>
              <a:t> </a:t>
            </a:r>
            <a:r>
              <a:rPr lang="en-US" altLang="en-US" sz="675" b="1" dirty="0"/>
              <a:t>(Groupings)</a:t>
            </a:r>
            <a:endParaRPr lang="en-US" altLang="en-US" sz="1350" b="1" dirty="0"/>
          </a:p>
          <a:p>
            <a:pPr eaLnBrk="1" hangingPunct="1">
              <a:lnSpc>
                <a:spcPct val="90000"/>
              </a:lnSpc>
            </a:pPr>
            <a:endParaRPr lang="en-US" altLang="en-US" sz="375" b="1" dirty="0"/>
          </a:p>
          <a:p>
            <a:pPr lvl="1" eaLnBrk="1" hangingPunct="1">
              <a:lnSpc>
                <a:spcPct val="90000"/>
              </a:lnSpc>
            </a:pPr>
            <a:endParaRPr lang="en-US" altLang="en-US" sz="1350" b="1" dirty="0"/>
          </a:p>
          <a:p>
            <a:pPr lvl="1" eaLnBrk="1" hangingPunct="1">
              <a:lnSpc>
                <a:spcPct val="90000"/>
              </a:lnSpc>
            </a:pPr>
            <a:r>
              <a:rPr lang="en-US" altLang="en-US" sz="1800" b="1" dirty="0">
                <a:solidFill>
                  <a:schemeClr val="tx1"/>
                </a:solidFill>
              </a:rPr>
              <a:t>10 - Your  HF Transmitter</a:t>
            </a:r>
          </a:p>
          <a:p>
            <a:pPr lvl="1" eaLnBrk="1" hangingPunct="1">
              <a:lnSpc>
                <a:spcPct val="90000"/>
              </a:lnSpc>
            </a:pPr>
            <a:r>
              <a:rPr lang="en-US" altLang="en-US" sz="1800" b="1" dirty="0">
                <a:solidFill>
                  <a:schemeClr val="tx1"/>
                </a:solidFill>
              </a:rPr>
              <a:t>11 - Your Receiver</a:t>
            </a:r>
          </a:p>
          <a:p>
            <a:pPr lvl="1" eaLnBrk="1" hangingPunct="1">
              <a:lnSpc>
                <a:spcPct val="90000"/>
              </a:lnSpc>
            </a:pPr>
            <a:r>
              <a:rPr lang="en-US" altLang="en-US" sz="1800" b="1" dirty="0">
                <a:solidFill>
                  <a:schemeClr val="tx1"/>
                </a:solidFill>
              </a:rPr>
              <a:t>12 - Oscillators &amp; Components</a:t>
            </a:r>
          </a:p>
          <a:p>
            <a:pPr lvl="1" eaLnBrk="1" hangingPunct="1">
              <a:lnSpc>
                <a:spcPct val="90000"/>
              </a:lnSpc>
            </a:pPr>
            <a:r>
              <a:rPr lang="en-US" altLang="en-US" sz="1800" b="1" dirty="0">
                <a:solidFill>
                  <a:schemeClr val="tx1"/>
                </a:solidFill>
              </a:rPr>
              <a:t>13 - Electrical Principles</a:t>
            </a:r>
          </a:p>
          <a:p>
            <a:pPr lvl="1" eaLnBrk="1" hangingPunct="1">
              <a:lnSpc>
                <a:spcPct val="90000"/>
              </a:lnSpc>
            </a:pPr>
            <a:r>
              <a:rPr lang="en-US" altLang="en-US" sz="1800" b="1" dirty="0">
                <a:solidFill>
                  <a:schemeClr val="tx1"/>
                </a:solidFill>
              </a:rPr>
              <a:t>14 - Circuits</a:t>
            </a:r>
          </a:p>
          <a:p>
            <a:pPr lvl="1" eaLnBrk="1" hangingPunct="1">
              <a:lnSpc>
                <a:spcPct val="90000"/>
              </a:lnSpc>
            </a:pPr>
            <a:r>
              <a:rPr lang="en-US" altLang="en-US" sz="1800" b="1" dirty="0">
                <a:solidFill>
                  <a:schemeClr val="tx1"/>
                </a:solidFill>
              </a:rPr>
              <a:t>15 - Good Grounds</a:t>
            </a:r>
          </a:p>
          <a:p>
            <a:pPr lvl="1" eaLnBrk="1" hangingPunct="1">
              <a:lnSpc>
                <a:spcPct val="90000"/>
              </a:lnSpc>
            </a:pPr>
            <a:r>
              <a:rPr lang="en-US" altLang="en-US" sz="1800" b="1" dirty="0">
                <a:solidFill>
                  <a:schemeClr val="tx1"/>
                </a:solidFill>
              </a:rPr>
              <a:t>16 - HF Antennas</a:t>
            </a:r>
          </a:p>
          <a:p>
            <a:pPr lvl="1" eaLnBrk="1" hangingPunct="1">
              <a:lnSpc>
                <a:spcPct val="90000"/>
              </a:lnSpc>
            </a:pPr>
            <a:r>
              <a:rPr lang="en-US" altLang="en-US" sz="1800" b="1" dirty="0">
                <a:solidFill>
                  <a:schemeClr val="tx1"/>
                </a:solidFill>
              </a:rPr>
              <a:t>17 -Coax Cable</a:t>
            </a:r>
          </a:p>
          <a:p>
            <a:pPr lvl="1" eaLnBrk="1" hangingPunct="1">
              <a:lnSpc>
                <a:spcPct val="90000"/>
              </a:lnSpc>
            </a:pPr>
            <a:r>
              <a:rPr lang="en-US" altLang="en-US" sz="1800" b="1" dirty="0">
                <a:solidFill>
                  <a:schemeClr val="tx1"/>
                </a:solidFill>
              </a:rPr>
              <a:t>18 - RF &amp; Electrical Safety</a:t>
            </a:r>
          </a:p>
          <a:p>
            <a:pPr lvl="1" eaLnBrk="1" hangingPunct="1">
              <a:lnSpc>
                <a:spcPct val="90000"/>
              </a:lnSpc>
            </a:pPr>
            <a:endParaRPr lang="en-US" altLang="en-US" sz="180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ctr"/>
            <a:r>
              <a:rPr lang="en-US" altLang="en-US" sz="2700" dirty="0"/>
              <a:t>CW Lives</a:t>
            </a:r>
          </a:p>
        </p:txBody>
      </p:sp>
      <p:sp>
        <p:nvSpPr>
          <p:cNvPr id="3" name="Content Placeholder 2"/>
          <p:cNvSpPr>
            <a:spLocks noGrp="1"/>
          </p:cNvSpPr>
          <p:nvPr>
            <p:ph idx="1"/>
          </p:nvPr>
        </p:nvSpPr>
        <p:spPr>
          <a:xfrm>
            <a:off x="250825" y="705377"/>
            <a:ext cx="8435975" cy="3732746"/>
          </a:xfrm>
        </p:spPr>
        <p:txBody>
          <a:bodyPr>
            <a:normAutofit/>
          </a:bodyPr>
          <a:lstStyle/>
          <a:p>
            <a:pPr>
              <a:buFont typeface="Wingdings" panose="05000000000000000000" pitchFamily="2" charset="2"/>
              <a:buChar char="Ø"/>
            </a:pPr>
            <a:r>
              <a:rPr lang="en-US" altLang="en-US" dirty="0"/>
              <a:t>When selecting a CW transmitting frequency, </a:t>
            </a:r>
            <a:r>
              <a:rPr lang="en-US" altLang="en-US" b="1" dirty="0"/>
              <a:t>150 to 500 Hz </a:t>
            </a:r>
            <a:r>
              <a:rPr lang="en-US" altLang="en-US" dirty="0"/>
              <a:t>is the minimum frequency separation you should allow in order to minimize interference to stations on adjacent frequencies. </a:t>
            </a:r>
            <a:r>
              <a:rPr lang="en-US" altLang="en-US" sz="750" dirty="0"/>
              <a:t>(G2B04)</a:t>
            </a:r>
            <a:r>
              <a:rPr lang="en-US" altLang="en-US" dirty="0"/>
              <a:t> </a:t>
            </a:r>
          </a:p>
          <a:p>
            <a:pPr>
              <a:buFont typeface="Wingdings" panose="05000000000000000000" pitchFamily="2" charset="2"/>
              <a:buChar char="Ø"/>
            </a:pPr>
            <a:r>
              <a:rPr lang="en-US" altLang="en-US" dirty="0"/>
              <a:t>The term “zero beat” in CW operation means </a:t>
            </a:r>
            <a:r>
              <a:rPr lang="en-US" altLang="en-US" b="1" dirty="0"/>
              <a:t>matching your transmit frequency to the frequency of a received signal. </a:t>
            </a:r>
            <a:r>
              <a:rPr lang="en-US" altLang="en-US" sz="750" dirty="0"/>
              <a:t>(G2C06)</a:t>
            </a:r>
            <a:r>
              <a:rPr lang="en-US" altLang="en-US" dirty="0"/>
              <a:t> </a:t>
            </a:r>
          </a:p>
          <a:p>
            <a:pPr lvl="0">
              <a:buFont typeface="Wingdings" panose="05000000000000000000" pitchFamily="2" charset="2"/>
              <a:buChar char="Ø"/>
            </a:pPr>
            <a:r>
              <a:rPr lang="en-US" altLang="en-US" dirty="0">
                <a:solidFill>
                  <a:srgbClr val="000066"/>
                </a:solidFill>
              </a:rPr>
              <a:t>The best speed to use answering a CQ in Morse Code is </a:t>
            </a:r>
            <a:r>
              <a:rPr lang="en-US" altLang="en-US" b="1" dirty="0">
                <a:solidFill>
                  <a:srgbClr val="000066"/>
                </a:solidFill>
              </a:rPr>
              <a:t>the speed at which the CQ was sent. </a:t>
            </a:r>
            <a:r>
              <a:rPr lang="en-US" altLang="en-US" sz="750" dirty="0">
                <a:solidFill>
                  <a:srgbClr val="000066"/>
                </a:solidFill>
              </a:rPr>
              <a:t>(G2C05) </a:t>
            </a:r>
            <a:endParaRPr lang="en-US" altLang="en-US" sz="750" b="1" dirty="0">
              <a:solidFill>
                <a:srgbClr val="000066"/>
              </a:solidFill>
            </a:endParaRPr>
          </a:p>
          <a:p>
            <a:pPr lvl="2">
              <a:buFont typeface="Wingdings" panose="05000000000000000000" pitchFamily="2" charset="2"/>
              <a:buChar char="§"/>
            </a:pPr>
            <a:r>
              <a:rPr lang="en-US" altLang="en-US" dirty="0">
                <a:solidFill>
                  <a:srgbClr val="000066"/>
                </a:solidFill>
              </a:rPr>
              <a:t> </a:t>
            </a:r>
            <a:r>
              <a:rPr lang="en-US" altLang="en-US" b="1" i="1" dirty="0">
                <a:solidFill>
                  <a:schemeClr val="accent2"/>
                </a:solidFill>
              </a:rPr>
              <a:t>which should be the fastest speed you’re comfortable copying </a:t>
            </a:r>
            <a:r>
              <a:rPr lang="en-US" altLang="en-US" dirty="0">
                <a:solidFill>
                  <a:srgbClr val="000066"/>
                </a:solidFill>
              </a:rPr>
              <a:t> </a:t>
            </a:r>
          </a:p>
          <a:p>
            <a:pPr lvl="0">
              <a:buFont typeface="Wingdings" panose="05000000000000000000" pitchFamily="2" charset="2"/>
              <a:buChar char="Ø"/>
            </a:pPr>
            <a:r>
              <a:rPr lang="en-US" altLang="en-US" dirty="0">
                <a:solidFill>
                  <a:srgbClr val="000066"/>
                </a:solidFill>
              </a:rPr>
              <a:t>When sending CW, a “C” added to the RST report means a </a:t>
            </a:r>
            <a:r>
              <a:rPr lang="en-US" altLang="en-US" b="1" dirty="0">
                <a:solidFill>
                  <a:srgbClr val="000066"/>
                </a:solidFill>
              </a:rPr>
              <a:t>chirpy or unstable signal</a:t>
            </a:r>
            <a:r>
              <a:rPr lang="en-US" altLang="en-US" dirty="0">
                <a:solidFill>
                  <a:srgbClr val="000066"/>
                </a:solidFill>
              </a:rPr>
              <a:t>. </a:t>
            </a:r>
            <a:r>
              <a:rPr lang="en-US" altLang="en-US" sz="750" dirty="0">
                <a:solidFill>
                  <a:srgbClr val="000066"/>
                </a:solidFill>
              </a:rPr>
              <a:t>(G2C07)</a:t>
            </a:r>
          </a:p>
          <a:p>
            <a:pPr lvl="0">
              <a:buFont typeface="Wingdings" panose="05000000000000000000" pitchFamily="2" charset="2"/>
              <a:buChar char="Ø"/>
            </a:pPr>
            <a:r>
              <a:rPr lang="en-US" altLang="en-US" sz="1800" dirty="0">
                <a:solidFill>
                  <a:srgbClr val="FF0000"/>
                </a:solidFill>
              </a:rPr>
              <a:t>RST stands for </a:t>
            </a:r>
            <a:r>
              <a:rPr lang="en-US" altLang="en-US" sz="2400" b="1" dirty="0">
                <a:solidFill>
                  <a:srgbClr val="000066"/>
                </a:solidFill>
              </a:rPr>
              <a:t>R</a:t>
            </a:r>
            <a:r>
              <a:rPr lang="en-US" altLang="en-US" sz="1800" dirty="0">
                <a:solidFill>
                  <a:srgbClr val="FF0000"/>
                </a:solidFill>
              </a:rPr>
              <a:t>eadability … Signal </a:t>
            </a:r>
            <a:r>
              <a:rPr lang="en-US" altLang="en-US" sz="2400" b="1" dirty="0">
                <a:solidFill>
                  <a:srgbClr val="000066"/>
                </a:solidFill>
              </a:rPr>
              <a:t>S</a:t>
            </a:r>
            <a:r>
              <a:rPr lang="en-US" altLang="en-US" sz="1800" dirty="0">
                <a:solidFill>
                  <a:srgbClr val="FF0000"/>
                </a:solidFill>
              </a:rPr>
              <a:t>trength … </a:t>
            </a:r>
            <a:r>
              <a:rPr lang="en-US" altLang="en-US" sz="2400" b="1" dirty="0">
                <a:solidFill>
                  <a:srgbClr val="000066"/>
                </a:solidFill>
              </a:rPr>
              <a:t>T</a:t>
            </a:r>
            <a:r>
              <a:rPr lang="en-US" altLang="en-US" sz="1800" dirty="0">
                <a:solidFill>
                  <a:srgbClr val="FF0000"/>
                </a:solidFill>
              </a:rPr>
              <a:t>one</a:t>
            </a:r>
          </a:p>
          <a:p>
            <a:pPr marL="0" indent="0">
              <a:buNone/>
            </a:pPr>
            <a:endParaRPr lang="en-US" altLang="en-US" sz="2100" dirty="0"/>
          </a:p>
          <a:p>
            <a:pPr>
              <a:buFont typeface="Wingdings" panose="05000000000000000000" pitchFamily="2" charset="2"/>
              <a:buChar char="Ø"/>
            </a:pPr>
            <a:endParaRPr lang="en-US" altLang="en-US" dirty="0"/>
          </a:p>
        </p:txBody>
      </p:sp>
      <p:sp>
        <p:nvSpPr>
          <p:cNvPr id="717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852D9F19-0E02-4EE4-B6A4-1B41F50E36C9}" type="slidenum">
              <a:rPr lang="en-US" altLang="en-US">
                <a:solidFill>
                  <a:srgbClr val="000066"/>
                </a:solidFill>
                <a:latin typeface="Times New Roman" panose="02020603050405020304" pitchFamily="18" charset="0"/>
              </a:rPr>
              <a:pPr eaLnBrk="1" hangingPunct="1"/>
              <a:t>7</a:t>
            </a:fld>
            <a:endParaRPr lang="en-US" altLang="en-US" dirty="0">
              <a:solidFill>
                <a:srgbClr val="000066"/>
              </a:solidFill>
              <a:latin typeface="Times New Roman" panose="02020603050405020304" pitchFamily="18" charset="0"/>
            </a:endParaRPr>
          </a:p>
        </p:txBody>
      </p:sp>
    </p:spTree>
    <p:extLst>
      <p:ext uri="{BB962C8B-B14F-4D97-AF65-F5344CB8AC3E}">
        <p14:creationId xmlns:p14="http://schemas.microsoft.com/office/powerpoint/2010/main" val="22426845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1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left)">
                                      <p:cBhvr>
                                        <p:cTn id="32"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noFill/>
        </p:spPr>
        <p:txBody>
          <a:bodyPr/>
          <a:lstStyle/>
          <a:p>
            <a:pPr algn="ctr"/>
            <a:r>
              <a:rPr lang="en-US" altLang="en-US" sz="3000" b="1"/>
              <a:t>CW Lives</a:t>
            </a:r>
          </a:p>
        </p:txBody>
      </p:sp>
      <p:pic>
        <p:nvPicPr>
          <p:cNvPr id="8195" name="Picture 3" descr="pg 5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4844845" y="792812"/>
            <a:ext cx="3457575" cy="3721894"/>
          </a:xfrm>
        </p:spPr>
      </p:pic>
      <p:sp>
        <p:nvSpPr>
          <p:cNvPr id="8196" name="Text Box 4"/>
          <p:cNvSpPr txBox="1">
            <a:spLocks noChangeArrowheads="1"/>
          </p:cNvSpPr>
          <p:nvPr/>
        </p:nvSpPr>
        <p:spPr bwMode="auto">
          <a:xfrm>
            <a:off x="650094" y="768958"/>
            <a:ext cx="3649062" cy="301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1pPr>
            <a:lvl2pPr marL="742950" indent="-285750">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2pPr>
            <a:lvl3pPr marL="1143000" indent="-228600">
              <a:spcBef>
                <a:spcPct val="20000"/>
              </a:spcBef>
              <a:buClr>
                <a:srgbClr val="FF1515"/>
              </a:buClr>
              <a:buFont typeface="Wingdings" panose="05000000000000000000" pitchFamily="2" charset="2"/>
              <a:buChar char="Ø"/>
              <a:defRPr sz="2400">
                <a:solidFill>
                  <a:schemeClr val="tx1"/>
                </a:solidFill>
                <a:latin typeface="Rockwell" panose="02060603020205020403" pitchFamily="18" charset="0"/>
              </a:defRPr>
            </a:lvl3pPr>
            <a:lvl4pPr marL="1600200" indent="-228600">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4pPr>
            <a:lvl5pPr marL="2057400" indent="-228600">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9pPr>
          </a:lstStyle>
          <a:p>
            <a:pPr fontAlgn="base">
              <a:spcBef>
                <a:spcPct val="0"/>
              </a:spcBef>
              <a:spcAft>
                <a:spcPct val="0"/>
              </a:spcAft>
              <a:buClrTx/>
              <a:buFontTx/>
              <a:buNone/>
            </a:pPr>
            <a:r>
              <a:rPr lang="en-US" altLang="en-US" sz="1800" b="1" dirty="0">
                <a:solidFill>
                  <a:srgbClr val="FF0000"/>
                </a:solidFill>
                <a:latin typeface="+mn-lt"/>
              </a:rPr>
              <a:t>READABILITY</a:t>
            </a:r>
            <a:r>
              <a:rPr lang="en-US" altLang="en-US" sz="1350" dirty="0">
                <a:solidFill>
                  <a:srgbClr val="000066"/>
                </a:solidFill>
                <a:latin typeface="+mn-lt"/>
              </a:rPr>
              <a:t> (R) for Voice + CW</a:t>
            </a:r>
          </a:p>
          <a:p>
            <a:pPr fontAlgn="base">
              <a:spcBef>
                <a:spcPct val="0"/>
              </a:spcBef>
              <a:spcAft>
                <a:spcPct val="0"/>
              </a:spcAft>
              <a:buClrTx/>
              <a:buFontTx/>
              <a:buNone/>
            </a:pPr>
            <a:endParaRPr lang="en-US" altLang="en-US" sz="750" dirty="0">
              <a:solidFill>
                <a:srgbClr val="000066"/>
              </a:solidFill>
              <a:latin typeface="+mn-lt"/>
            </a:endParaRPr>
          </a:p>
          <a:p>
            <a:pPr fontAlgn="base">
              <a:spcBef>
                <a:spcPct val="0"/>
              </a:spcBef>
              <a:spcAft>
                <a:spcPct val="0"/>
              </a:spcAft>
              <a:buClrTx/>
              <a:buFontTx/>
              <a:buNone/>
            </a:pPr>
            <a:r>
              <a:rPr lang="en-US" altLang="en-US" sz="1800" dirty="0">
                <a:solidFill>
                  <a:srgbClr val="000066"/>
                </a:solidFill>
                <a:latin typeface="+mn-lt"/>
              </a:rPr>
              <a:t>1 – Unreadable</a:t>
            </a:r>
          </a:p>
          <a:p>
            <a:pPr fontAlgn="base">
              <a:spcBef>
                <a:spcPct val="0"/>
              </a:spcBef>
              <a:spcAft>
                <a:spcPct val="0"/>
              </a:spcAft>
              <a:buClrTx/>
              <a:buFontTx/>
              <a:buNone/>
            </a:pPr>
            <a:r>
              <a:rPr lang="en-US" altLang="en-US" sz="1800" dirty="0">
                <a:solidFill>
                  <a:srgbClr val="000066"/>
                </a:solidFill>
                <a:latin typeface="+mn-lt"/>
              </a:rPr>
              <a:t>2 – Barely readable, occasional</a:t>
            </a:r>
          </a:p>
          <a:p>
            <a:pPr fontAlgn="base">
              <a:spcBef>
                <a:spcPct val="0"/>
              </a:spcBef>
              <a:spcAft>
                <a:spcPct val="0"/>
              </a:spcAft>
              <a:buClrTx/>
              <a:buFontTx/>
              <a:buNone/>
            </a:pPr>
            <a:r>
              <a:rPr lang="en-US" altLang="en-US" sz="1800" dirty="0">
                <a:solidFill>
                  <a:srgbClr val="000066"/>
                </a:solidFill>
                <a:latin typeface="+mn-lt"/>
              </a:rPr>
              <a:t>      words distinguishable</a:t>
            </a:r>
          </a:p>
          <a:p>
            <a:pPr fontAlgn="base">
              <a:spcBef>
                <a:spcPct val="0"/>
              </a:spcBef>
              <a:spcAft>
                <a:spcPct val="0"/>
              </a:spcAft>
              <a:buClrTx/>
              <a:buFontTx/>
              <a:buNone/>
            </a:pPr>
            <a:r>
              <a:rPr lang="en-US" altLang="en-US" sz="1800" dirty="0">
                <a:solidFill>
                  <a:srgbClr val="000066"/>
                </a:solidFill>
                <a:latin typeface="+mn-lt"/>
              </a:rPr>
              <a:t>3 – Readable with considerable</a:t>
            </a:r>
          </a:p>
          <a:p>
            <a:pPr fontAlgn="base">
              <a:spcBef>
                <a:spcPct val="0"/>
              </a:spcBef>
              <a:spcAft>
                <a:spcPct val="0"/>
              </a:spcAft>
              <a:buClrTx/>
              <a:buFontTx/>
              <a:buNone/>
            </a:pPr>
            <a:r>
              <a:rPr lang="en-US" altLang="en-US" sz="1800" dirty="0">
                <a:solidFill>
                  <a:srgbClr val="000066"/>
                </a:solidFill>
                <a:latin typeface="+mn-lt"/>
              </a:rPr>
              <a:t>      difficulty</a:t>
            </a:r>
          </a:p>
          <a:p>
            <a:pPr fontAlgn="base">
              <a:spcBef>
                <a:spcPct val="0"/>
              </a:spcBef>
              <a:spcAft>
                <a:spcPct val="0"/>
              </a:spcAft>
              <a:buClrTx/>
              <a:buFontTx/>
              <a:buNone/>
            </a:pPr>
            <a:r>
              <a:rPr lang="en-US" altLang="en-US" sz="1800" dirty="0">
                <a:solidFill>
                  <a:srgbClr val="000066"/>
                </a:solidFill>
                <a:latin typeface="+mn-lt"/>
              </a:rPr>
              <a:t>4 – Readable with practically</a:t>
            </a:r>
          </a:p>
          <a:p>
            <a:pPr fontAlgn="base">
              <a:spcBef>
                <a:spcPct val="0"/>
              </a:spcBef>
              <a:spcAft>
                <a:spcPct val="0"/>
              </a:spcAft>
              <a:buClrTx/>
              <a:buFontTx/>
              <a:buNone/>
            </a:pPr>
            <a:r>
              <a:rPr lang="en-US" altLang="en-US" sz="1800" dirty="0">
                <a:solidFill>
                  <a:srgbClr val="000066"/>
                </a:solidFill>
                <a:latin typeface="+mn-lt"/>
              </a:rPr>
              <a:t>      no difficulty</a:t>
            </a:r>
          </a:p>
          <a:p>
            <a:pPr fontAlgn="base">
              <a:spcBef>
                <a:spcPct val="0"/>
              </a:spcBef>
              <a:spcAft>
                <a:spcPct val="0"/>
              </a:spcAft>
              <a:buClrTx/>
              <a:buFontTx/>
              <a:buNone/>
            </a:pPr>
            <a:r>
              <a:rPr lang="en-US" altLang="en-US" sz="1800" dirty="0">
                <a:solidFill>
                  <a:srgbClr val="000066"/>
                </a:solidFill>
                <a:latin typeface="+mn-lt"/>
              </a:rPr>
              <a:t>5 – Perfectly readable</a:t>
            </a:r>
          </a:p>
          <a:p>
            <a:pPr fontAlgn="base">
              <a:spcBef>
                <a:spcPct val="50000"/>
              </a:spcBef>
              <a:spcAft>
                <a:spcPct val="0"/>
              </a:spcAft>
              <a:buClrTx/>
              <a:buFontTx/>
              <a:buNone/>
            </a:pPr>
            <a:endParaRPr lang="en-US" altLang="en-US" sz="1350" dirty="0">
              <a:solidFill>
                <a:srgbClr val="000066"/>
              </a:solidFill>
            </a:endParaRPr>
          </a:p>
        </p:txBody>
      </p:sp>
      <p:sp>
        <p:nvSpPr>
          <p:cNvPr id="2" name="TextBox 1"/>
          <p:cNvSpPr txBox="1"/>
          <p:nvPr/>
        </p:nvSpPr>
        <p:spPr>
          <a:xfrm>
            <a:off x="827447" y="3458946"/>
            <a:ext cx="2615468" cy="300082"/>
          </a:xfrm>
          <a:prstGeom prst="rect">
            <a:avLst/>
          </a:prstGeom>
          <a:noFill/>
        </p:spPr>
        <p:txBody>
          <a:bodyPr wrap="square" rtlCol="0">
            <a:spAutoFit/>
          </a:bodyPr>
          <a:lstStyle/>
          <a:p>
            <a:r>
              <a:rPr lang="en-US" sz="1050" b="1" dirty="0">
                <a:solidFill>
                  <a:srgbClr val="FF0000"/>
                </a:solidFill>
              </a:rPr>
              <a:t>No exam questions on these items</a:t>
            </a:r>
            <a:r>
              <a:rPr lang="en-US" sz="1350" b="1" dirty="0">
                <a:solidFill>
                  <a:srgbClr val="FF0000"/>
                </a:solidFill>
              </a:rPr>
              <a:t>.</a:t>
            </a:r>
          </a:p>
        </p:txBody>
      </p:sp>
    </p:spTree>
    <p:extLst>
      <p:ext uri="{BB962C8B-B14F-4D97-AF65-F5344CB8AC3E}">
        <p14:creationId xmlns:p14="http://schemas.microsoft.com/office/powerpoint/2010/main" val="1895097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p:cTn id="7" dur="1000" fill="hold"/>
                                        <p:tgtEl>
                                          <p:spTgt spid="8196"/>
                                        </p:tgtEl>
                                        <p:attrNameLst>
                                          <p:attrName>ppt_w</p:attrName>
                                        </p:attrNameLst>
                                      </p:cBhvr>
                                      <p:tavLst>
                                        <p:tav tm="0">
                                          <p:val>
                                            <p:fltVal val="0"/>
                                          </p:val>
                                        </p:tav>
                                        <p:tav tm="100000">
                                          <p:val>
                                            <p:strVal val="#ppt_w"/>
                                          </p:val>
                                        </p:tav>
                                      </p:tavLst>
                                    </p:anim>
                                    <p:anim calcmode="lin" valueType="num">
                                      <p:cBhvr>
                                        <p:cTn id="8" dur="1000" fill="hold"/>
                                        <p:tgtEl>
                                          <p:spTgt spid="8196"/>
                                        </p:tgtEl>
                                        <p:attrNameLst>
                                          <p:attrName>ppt_h</p:attrName>
                                        </p:attrNameLst>
                                      </p:cBhvr>
                                      <p:tavLst>
                                        <p:tav tm="0">
                                          <p:val>
                                            <p:fltVal val="0"/>
                                          </p:val>
                                        </p:tav>
                                        <p:tav tm="100000">
                                          <p:val>
                                            <p:strVal val="#ppt_h"/>
                                          </p:val>
                                        </p:tav>
                                      </p:tavLst>
                                    </p:anim>
                                    <p:animEffect transition="in" filter="fade">
                                      <p:cBhvr>
                                        <p:cTn id="9" dur="1000"/>
                                        <p:tgtEl>
                                          <p:spTgt spid="8196"/>
                                        </p:tgtEl>
                                      </p:cBhvr>
                                    </p:animEffect>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8195"/>
                                        </p:tgtEl>
                                        <p:attrNameLst>
                                          <p:attrName>style.visibility</p:attrName>
                                        </p:attrNameLst>
                                      </p:cBhvr>
                                      <p:to>
                                        <p:strVal val="visible"/>
                                      </p:to>
                                    </p:set>
                                    <p:anim calcmode="lin" valueType="num">
                                      <p:cBhvr additive="base">
                                        <p:cTn id="13" dur="2000" fill="hold"/>
                                        <p:tgtEl>
                                          <p:spTgt spid="8195"/>
                                        </p:tgtEl>
                                        <p:attrNameLst>
                                          <p:attrName>ppt_x</p:attrName>
                                        </p:attrNameLst>
                                      </p:cBhvr>
                                      <p:tavLst>
                                        <p:tav tm="0">
                                          <p:val>
                                            <p:strVal val="#ppt_x"/>
                                          </p:val>
                                        </p:tav>
                                        <p:tav tm="100000">
                                          <p:val>
                                            <p:strVal val="#ppt_x"/>
                                          </p:val>
                                        </p:tav>
                                      </p:tavLst>
                                    </p:anim>
                                    <p:anim calcmode="lin" valueType="num">
                                      <p:cBhvr additive="base">
                                        <p:cTn id="14" dur="2000" fill="hold"/>
                                        <p:tgtEl>
                                          <p:spTgt spid="8195"/>
                                        </p:tgtEl>
                                        <p:attrNameLst>
                                          <p:attrName>ppt_y</p:attrName>
                                        </p:attrNameLst>
                                      </p:cBhvr>
                                      <p:tavLst>
                                        <p:tav tm="0">
                                          <p:val>
                                            <p:strVal val="1+#ppt_h/2"/>
                                          </p:val>
                                        </p:tav>
                                        <p:tav tm="100000">
                                          <p:val>
                                            <p:strVal val="#ppt_y"/>
                                          </p:val>
                                        </p:tav>
                                      </p:tavLst>
                                    </p:anim>
                                  </p:childTnLst>
                                </p:cTn>
                              </p:par>
                            </p:childTnLst>
                          </p:cTn>
                        </p:par>
                        <p:par>
                          <p:cTn id="15" fill="hold">
                            <p:stCondLst>
                              <p:cond delay="3000"/>
                            </p:stCondLst>
                            <p:childTnLst>
                              <p:par>
                                <p:cTn id="16" presetID="10"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a:noFill/>
        </p:spPr>
        <p:txBody>
          <a:bodyPr/>
          <a:lstStyle/>
          <a:p>
            <a:pPr algn="ctr"/>
            <a:r>
              <a:rPr lang="en-US" altLang="en-US" sz="3000" b="1"/>
              <a:t>CW Lives</a:t>
            </a:r>
          </a:p>
        </p:txBody>
      </p:sp>
      <p:pic>
        <p:nvPicPr>
          <p:cNvPr id="9219" name="Picture 5" descr="pg 5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4949006" y="1304926"/>
            <a:ext cx="3457575" cy="3721894"/>
          </a:xfrm>
        </p:spPr>
      </p:pic>
      <p:sp>
        <p:nvSpPr>
          <p:cNvPr id="9220" name="Text Box 6"/>
          <p:cNvSpPr txBox="1">
            <a:spLocks noChangeArrowheads="1"/>
          </p:cNvSpPr>
          <p:nvPr/>
        </p:nvSpPr>
        <p:spPr bwMode="auto">
          <a:xfrm>
            <a:off x="757966" y="852048"/>
            <a:ext cx="4064756" cy="3439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1pPr>
            <a:lvl2pPr marL="742950" indent="-285750">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2pPr>
            <a:lvl3pPr marL="1143000" indent="-228600">
              <a:spcBef>
                <a:spcPct val="20000"/>
              </a:spcBef>
              <a:buClr>
                <a:srgbClr val="FF1515"/>
              </a:buClr>
              <a:buFont typeface="Wingdings" panose="05000000000000000000" pitchFamily="2" charset="2"/>
              <a:buChar char="Ø"/>
              <a:defRPr sz="2400">
                <a:solidFill>
                  <a:schemeClr val="tx1"/>
                </a:solidFill>
                <a:latin typeface="Rockwell" panose="02060603020205020403" pitchFamily="18" charset="0"/>
              </a:defRPr>
            </a:lvl3pPr>
            <a:lvl4pPr marL="1600200" indent="-228600">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4pPr>
            <a:lvl5pPr marL="2057400" indent="-228600">
              <a:spcBef>
                <a:spcPct val="20000"/>
              </a:spcBef>
              <a:buClr>
                <a:srgbClr val="FF1515"/>
              </a:buClr>
              <a:buFont typeface="Wingdings" panose="05000000000000000000" pitchFamily="2" charset="2"/>
              <a:buChar char="Ø"/>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Font typeface="Wingdings" panose="05000000000000000000" pitchFamily="2" charset="2"/>
              <a:buChar char="Ø"/>
              <a:defRPr sz="2000">
                <a:solidFill>
                  <a:schemeClr val="tx1"/>
                </a:solidFill>
                <a:latin typeface="Rockwell" panose="02060603020205020403" pitchFamily="18" charset="0"/>
              </a:defRPr>
            </a:lvl9pPr>
          </a:lstStyle>
          <a:p>
            <a:pPr fontAlgn="base">
              <a:spcBef>
                <a:spcPct val="50000"/>
              </a:spcBef>
              <a:spcAft>
                <a:spcPct val="0"/>
              </a:spcAft>
              <a:buClrTx/>
              <a:buFontTx/>
              <a:buNone/>
            </a:pPr>
            <a:r>
              <a:rPr lang="en-US" altLang="en-US" sz="1800" b="1" dirty="0">
                <a:solidFill>
                  <a:srgbClr val="FF0000"/>
                </a:solidFill>
                <a:latin typeface="+mn-lt"/>
              </a:rPr>
              <a:t>SIGNAL STRENGTH </a:t>
            </a:r>
            <a:r>
              <a:rPr lang="en-US" altLang="en-US" sz="1350" dirty="0">
                <a:solidFill>
                  <a:srgbClr val="000066"/>
                </a:solidFill>
                <a:latin typeface="+mn-lt"/>
              </a:rPr>
              <a:t>(S) for Voice + CW</a:t>
            </a:r>
          </a:p>
          <a:p>
            <a:pPr fontAlgn="base">
              <a:spcBef>
                <a:spcPts val="450"/>
              </a:spcBef>
              <a:spcAft>
                <a:spcPct val="0"/>
              </a:spcAft>
              <a:buClrTx/>
              <a:buNone/>
            </a:pPr>
            <a:r>
              <a:rPr lang="en-US" altLang="en-US" sz="1800" dirty="0">
                <a:solidFill>
                  <a:srgbClr val="000066"/>
                </a:solidFill>
                <a:latin typeface="+mn-lt"/>
              </a:rPr>
              <a:t>1 – Faint, barely perceptible signals</a:t>
            </a:r>
          </a:p>
          <a:p>
            <a:pPr fontAlgn="base">
              <a:spcBef>
                <a:spcPts val="450"/>
              </a:spcBef>
              <a:spcAft>
                <a:spcPct val="0"/>
              </a:spcAft>
              <a:buClrTx/>
              <a:buNone/>
            </a:pPr>
            <a:r>
              <a:rPr lang="en-US" altLang="en-US" sz="1800" dirty="0">
                <a:solidFill>
                  <a:srgbClr val="000066"/>
                </a:solidFill>
                <a:latin typeface="+mn-lt"/>
              </a:rPr>
              <a:t>2 – Very weak signals</a:t>
            </a:r>
          </a:p>
          <a:p>
            <a:pPr fontAlgn="base">
              <a:spcBef>
                <a:spcPts val="450"/>
              </a:spcBef>
              <a:spcAft>
                <a:spcPct val="0"/>
              </a:spcAft>
              <a:buClrTx/>
              <a:buNone/>
            </a:pPr>
            <a:r>
              <a:rPr lang="en-US" altLang="en-US" sz="1800" dirty="0">
                <a:solidFill>
                  <a:srgbClr val="000066"/>
                </a:solidFill>
                <a:latin typeface="+mn-lt"/>
              </a:rPr>
              <a:t>3 – Weak signals</a:t>
            </a:r>
          </a:p>
          <a:p>
            <a:pPr fontAlgn="base">
              <a:spcBef>
                <a:spcPts val="450"/>
              </a:spcBef>
              <a:spcAft>
                <a:spcPct val="0"/>
              </a:spcAft>
              <a:buClrTx/>
              <a:buNone/>
            </a:pPr>
            <a:r>
              <a:rPr lang="en-US" altLang="en-US" sz="1800" dirty="0">
                <a:solidFill>
                  <a:srgbClr val="000066"/>
                </a:solidFill>
                <a:latin typeface="+mn-lt"/>
              </a:rPr>
              <a:t>4 – Fair signals</a:t>
            </a:r>
          </a:p>
          <a:p>
            <a:pPr fontAlgn="base">
              <a:spcBef>
                <a:spcPts val="450"/>
              </a:spcBef>
              <a:spcAft>
                <a:spcPct val="0"/>
              </a:spcAft>
              <a:buClrTx/>
              <a:buNone/>
            </a:pPr>
            <a:r>
              <a:rPr lang="en-US" altLang="en-US" sz="1800" dirty="0">
                <a:solidFill>
                  <a:srgbClr val="000066"/>
                </a:solidFill>
                <a:latin typeface="+mn-lt"/>
              </a:rPr>
              <a:t>5 – Fairly good signals</a:t>
            </a:r>
          </a:p>
          <a:p>
            <a:pPr fontAlgn="base">
              <a:spcBef>
                <a:spcPts val="450"/>
              </a:spcBef>
              <a:spcAft>
                <a:spcPct val="0"/>
              </a:spcAft>
              <a:buClrTx/>
              <a:buNone/>
            </a:pPr>
            <a:r>
              <a:rPr lang="en-US" altLang="en-US" sz="1800" dirty="0">
                <a:solidFill>
                  <a:srgbClr val="000066"/>
                </a:solidFill>
                <a:latin typeface="+mn-lt"/>
              </a:rPr>
              <a:t>6 – Good signals</a:t>
            </a:r>
          </a:p>
          <a:p>
            <a:pPr fontAlgn="base">
              <a:spcBef>
                <a:spcPts val="450"/>
              </a:spcBef>
              <a:spcAft>
                <a:spcPct val="0"/>
              </a:spcAft>
              <a:buClrTx/>
              <a:buNone/>
            </a:pPr>
            <a:r>
              <a:rPr lang="en-US" altLang="en-US" sz="1800" dirty="0">
                <a:solidFill>
                  <a:srgbClr val="000066"/>
                </a:solidFill>
                <a:latin typeface="+mn-lt"/>
              </a:rPr>
              <a:t>7 – Moderately strong signals</a:t>
            </a:r>
          </a:p>
          <a:p>
            <a:pPr fontAlgn="base">
              <a:spcBef>
                <a:spcPts val="450"/>
              </a:spcBef>
              <a:spcAft>
                <a:spcPct val="0"/>
              </a:spcAft>
              <a:buClrTx/>
              <a:buNone/>
            </a:pPr>
            <a:r>
              <a:rPr lang="en-US" altLang="en-US" sz="1800" dirty="0">
                <a:solidFill>
                  <a:srgbClr val="000066"/>
                </a:solidFill>
                <a:latin typeface="+mn-lt"/>
              </a:rPr>
              <a:t>8 – Strong signals</a:t>
            </a:r>
          </a:p>
          <a:p>
            <a:pPr fontAlgn="base">
              <a:spcBef>
                <a:spcPts val="450"/>
              </a:spcBef>
              <a:spcAft>
                <a:spcPct val="0"/>
              </a:spcAft>
              <a:buClrTx/>
              <a:buNone/>
            </a:pPr>
            <a:r>
              <a:rPr lang="en-US" altLang="en-US" sz="1800" dirty="0">
                <a:solidFill>
                  <a:srgbClr val="000066"/>
                </a:solidFill>
                <a:latin typeface="+mn-lt"/>
              </a:rPr>
              <a:t>9 – Extremely strong signals</a:t>
            </a:r>
          </a:p>
        </p:txBody>
      </p:sp>
      <p:sp>
        <p:nvSpPr>
          <p:cNvPr id="5" name="TextBox 4"/>
          <p:cNvSpPr txBox="1"/>
          <p:nvPr/>
        </p:nvSpPr>
        <p:spPr>
          <a:xfrm>
            <a:off x="757966" y="4293760"/>
            <a:ext cx="3050709" cy="304458"/>
          </a:xfrm>
          <a:prstGeom prst="rect">
            <a:avLst/>
          </a:prstGeom>
          <a:noFill/>
        </p:spPr>
        <p:txBody>
          <a:bodyPr wrap="square" rtlCol="0">
            <a:spAutoFit/>
          </a:bodyPr>
          <a:lstStyle/>
          <a:p>
            <a:r>
              <a:rPr lang="en-US" sz="1050" b="1" dirty="0">
                <a:solidFill>
                  <a:srgbClr val="FF0000"/>
                </a:solidFill>
                <a:latin typeface="+mj-lt"/>
              </a:rPr>
              <a:t>No exam questions on these items</a:t>
            </a:r>
            <a:r>
              <a:rPr lang="en-US" sz="1350" b="1" dirty="0">
                <a:solidFill>
                  <a:srgbClr val="FF0000"/>
                </a:solidFill>
                <a:latin typeface="+mj-lt"/>
              </a:rPr>
              <a:t>.</a:t>
            </a:r>
          </a:p>
        </p:txBody>
      </p:sp>
    </p:spTree>
    <p:extLst>
      <p:ext uri="{BB962C8B-B14F-4D97-AF65-F5344CB8AC3E}">
        <p14:creationId xmlns:p14="http://schemas.microsoft.com/office/powerpoint/2010/main" val="3349427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1000" fill="hold"/>
                                        <p:tgtEl>
                                          <p:spTgt spid="9220"/>
                                        </p:tgtEl>
                                        <p:attrNameLst>
                                          <p:attrName>ppt_w</p:attrName>
                                        </p:attrNameLst>
                                      </p:cBhvr>
                                      <p:tavLst>
                                        <p:tav tm="0">
                                          <p:val>
                                            <p:fltVal val="0"/>
                                          </p:val>
                                        </p:tav>
                                        <p:tav tm="100000">
                                          <p:val>
                                            <p:strVal val="#ppt_w"/>
                                          </p:val>
                                        </p:tav>
                                      </p:tavLst>
                                    </p:anim>
                                    <p:anim calcmode="lin" valueType="num">
                                      <p:cBhvr>
                                        <p:cTn id="8" dur="1000" fill="hold"/>
                                        <p:tgtEl>
                                          <p:spTgt spid="9220"/>
                                        </p:tgtEl>
                                        <p:attrNameLst>
                                          <p:attrName>ppt_h</p:attrName>
                                        </p:attrNameLst>
                                      </p:cBhvr>
                                      <p:tavLst>
                                        <p:tav tm="0">
                                          <p:val>
                                            <p:fltVal val="0"/>
                                          </p:val>
                                        </p:tav>
                                        <p:tav tm="100000">
                                          <p:val>
                                            <p:strVal val="#ppt_h"/>
                                          </p:val>
                                        </p:tav>
                                      </p:tavLst>
                                    </p:anim>
                                    <p:animEffect transition="in" filter="fade">
                                      <p:cBhvr>
                                        <p:cTn id="9" dur="1000"/>
                                        <p:tgtEl>
                                          <p:spTgt spid="9220"/>
                                        </p:tgtEl>
                                      </p:cBhvr>
                                    </p:animEffect>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9219"/>
                                        </p:tgtEl>
                                        <p:attrNameLst>
                                          <p:attrName>style.visibility</p:attrName>
                                        </p:attrNameLst>
                                      </p:cBhvr>
                                      <p:to>
                                        <p:strVal val="visible"/>
                                      </p:to>
                                    </p:set>
                                    <p:anim calcmode="lin" valueType="num">
                                      <p:cBhvr additive="base">
                                        <p:cTn id="13" dur="2000" fill="hold"/>
                                        <p:tgtEl>
                                          <p:spTgt spid="9219"/>
                                        </p:tgtEl>
                                        <p:attrNameLst>
                                          <p:attrName>ppt_x</p:attrName>
                                        </p:attrNameLst>
                                      </p:cBhvr>
                                      <p:tavLst>
                                        <p:tav tm="0">
                                          <p:val>
                                            <p:strVal val="#ppt_x"/>
                                          </p:val>
                                        </p:tav>
                                        <p:tav tm="100000">
                                          <p:val>
                                            <p:strVal val="#ppt_x"/>
                                          </p:val>
                                        </p:tav>
                                      </p:tavLst>
                                    </p:anim>
                                    <p:anim calcmode="lin" valueType="num">
                                      <p:cBhvr additive="base">
                                        <p:cTn id="14" dur="2000" fill="hold"/>
                                        <p:tgtEl>
                                          <p:spTgt spid="9219"/>
                                        </p:tgtEl>
                                        <p:attrNameLst>
                                          <p:attrName>ppt_y</p:attrName>
                                        </p:attrNameLst>
                                      </p:cBhvr>
                                      <p:tavLst>
                                        <p:tav tm="0">
                                          <p:val>
                                            <p:strVal val="1+#ppt_h/2"/>
                                          </p:val>
                                        </p:tav>
                                        <p:tav tm="100000">
                                          <p:val>
                                            <p:strVal val="#ppt_y"/>
                                          </p:val>
                                        </p:tav>
                                      </p:tavLst>
                                    </p:anim>
                                  </p:childTnLst>
                                </p:cTn>
                              </p:par>
                            </p:childTnLst>
                          </p:cTn>
                        </p:par>
                        <p:par>
                          <p:cTn id="15" fill="hold">
                            <p:stCondLst>
                              <p:cond delay="3000"/>
                            </p:stCondLst>
                            <p:childTnLst>
                              <p:par>
                                <p:cTn id="16" presetID="10"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6F5C8E26997E48BCF097F87A3D1CF5" ma:contentTypeVersion="13" ma:contentTypeDescription="Create a new document." ma:contentTypeScope="" ma:versionID="ddcca043e8fc576d2399d6b74c16933c">
  <xsd:schema xmlns:xsd="http://www.w3.org/2001/XMLSchema" xmlns:xs="http://www.w3.org/2001/XMLSchema" xmlns:p="http://schemas.microsoft.com/office/2006/metadata/properties" xmlns:ns3="f04062e0-2023-4c39-ad39-600b8b0595de" xmlns:ns4="e8a2c2f9-2ed2-4a46-8a48-ff7b34f12952" targetNamespace="http://schemas.microsoft.com/office/2006/metadata/properties" ma:root="true" ma:fieldsID="f4b075e0bccf045117097ce3ad2e2a9e" ns3:_="" ns4:_="">
    <xsd:import namespace="f04062e0-2023-4c39-ad39-600b8b0595de"/>
    <xsd:import namespace="e8a2c2f9-2ed2-4a46-8a48-ff7b34f12952"/>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4:SharedWithUsers" minOccurs="0"/>
                <xsd:element ref="ns4:SharedWithDetails" minOccurs="0"/>
                <xsd:element ref="ns4:SharingHintHash" minOccurs="0"/>
                <xsd:element ref="ns3:MediaServiceSearchProperties" minOccurs="0"/>
                <xsd:element ref="ns3:MediaServiceDateTaken" minOccurs="0"/>
                <xsd:element ref="ns3:MediaServiceSystem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4062e0-2023-4c39-ad39-600b8b0595d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8a2c2f9-2ed2-4a46-8a48-ff7b34f1295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f04062e0-2023-4c39-ad39-600b8b0595de" xsi:nil="true"/>
  </documentManagement>
</p:properties>
</file>

<file path=customXml/itemProps1.xml><?xml version="1.0" encoding="utf-8"?>
<ds:datastoreItem xmlns:ds="http://schemas.openxmlformats.org/officeDocument/2006/customXml" ds:itemID="{1C4C9E95-706C-4D22-88E4-79FC1301D2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4062e0-2023-4c39-ad39-600b8b0595de"/>
    <ds:schemaRef ds:uri="e8a2c2f9-2ed2-4a46-8a48-ff7b34f1295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6104BDE-CB90-4C71-B2DF-8A60EBC4A097}">
  <ds:schemaRefs>
    <ds:schemaRef ds:uri="http://schemas.microsoft.com/sharepoint/v3/contenttype/forms"/>
  </ds:schemaRefs>
</ds:datastoreItem>
</file>

<file path=customXml/itemProps3.xml><?xml version="1.0" encoding="utf-8"?>
<ds:datastoreItem xmlns:ds="http://schemas.openxmlformats.org/officeDocument/2006/customXml" ds:itemID="{4449D0C1-85B3-4830-9ADA-8204F1B8E445}">
  <ds:schemaRefs>
    <ds:schemaRef ds:uri="http://purl.org/dc/terms/"/>
    <ds:schemaRef ds:uri="http://schemas.microsoft.com/office/2006/metadata/properties"/>
    <ds:schemaRef ds:uri="http://purl.org/dc/elements/1.1/"/>
    <ds:schemaRef ds:uri="http://purl.org/dc/dcmitype/"/>
    <ds:schemaRef ds:uri="http://schemas.openxmlformats.org/package/2006/metadata/core-properties"/>
    <ds:schemaRef ds:uri="http://schemas.microsoft.com/office/2006/documentManagement/types"/>
    <ds:schemaRef ds:uri="http://schemas.microsoft.com/office/infopath/2007/PartnerControls"/>
    <ds:schemaRef ds:uri="f04062e0-2023-4c39-ad39-600b8b0595de"/>
    <ds:schemaRef ds:uri="e8a2c2f9-2ed2-4a46-8a48-ff7b34f12952"/>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1460</TotalTime>
  <Words>2607</Words>
  <Application>Microsoft Office PowerPoint</Application>
  <PresentationFormat>On-screen Show (16:9)</PresentationFormat>
  <Paragraphs>395</Paragraphs>
  <Slides>40</Slides>
  <Notes>11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40</vt:i4>
      </vt:variant>
    </vt:vector>
  </HeadingPairs>
  <TitlesOfParts>
    <vt:vector size="52" baseType="lpstr">
      <vt:lpstr>Arial</vt:lpstr>
      <vt:lpstr>Calibri</vt:lpstr>
      <vt:lpstr>Calibri (Body)</vt:lpstr>
      <vt:lpstr>Calibri Light</vt:lpstr>
      <vt:lpstr>Franklin Gothic Book</vt:lpstr>
      <vt:lpstr>Georgia</vt:lpstr>
      <vt:lpstr>Rockwell</vt:lpstr>
      <vt:lpstr>StarSymbol</vt:lpstr>
      <vt:lpstr>Times New Roman</vt:lpstr>
      <vt:lpstr>Verdana</vt:lpstr>
      <vt:lpstr>Wingdings</vt:lpstr>
      <vt:lpstr>1_Office Theme</vt:lpstr>
      <vt:lpstr>PowerPoint Presentation</vt:lpstr>
      <vt:lpstr>CW Lives </vt:lpstr>
      <vt:lpstr>PowerPoint Presentation</vt:lpstr>
      <vt:lpstr>Chapter 6</vt:lpstr>
      <vt:lpstr>Amateur Radio General Class Element 3 Course Presentation</vt:lpstr>
      <vt:lpstr>Amateur Radio General Class Element 3 Course Presentation</vt:lpstr>
      <vt:lpstr>CW Lives</vt:lpstr>
      <vt:lpstr>CW Lives</vt:lpstr>
      <vt:lpstr>CW Lives</vt:lpstr>
      <vt:lpstr>CW Lives</vt:lpstr>
      <vt:lpstr>PowerPoint Presentation</vt:lpstr>
      <vt:lpstr>PowerPoint Presentation</vt:lpstr>
      <vt:lpstr>CW Lives</vt:lpstr>
      <vt:lpstr>CW Lives</vt:lpstr>
      <vt:lpstr>PowerPoint Presentation</vt:lpstr>
      <vt:lpstr>CW Lives</vt:lpstr>
      <vt:lpstr>CW Lives</vt:lpstr>
      <vt:lpstr>Element 3 General  Class Question Pool  </vt:lpstr>
      <vt:lpstr>G2B04 When selecting a CW transmitting frequency,    what separation should be used to minimize    interference to stations on adjacent frequencies? </vt:lpstr>
      <vt:lpstr>G2C06  What does the term “zero beat”    mean in CW operation?</vt:lpstr>
      <vt:lpstr>G2C05  What is the best speed to use    answering a CQ in Morse Code? </vt:lpstr>
      <vt:lpstr>G2CO7  When sending CW, what does a “C”    mean when added to the RST report?</vt:lpstr>
      <vt:lpstr>G2C02  What should you do if a CW station sends "QRS"?</vt:lpstr>
      <vt:lpstr>G2C04 What does the Q signal “QRL” mean?</vt:lpstr>
      <vt:lpstr>G2C10 What does the Q signal “QRN” mean?</vt:lpstr>
      <vt:lpstr>G2C11 What does the Q signal “QRV” mean?</vt:lpstr>
      <vt:lpstr>G2C09  What does the Q signal "QSL" mean?</vt:lpstr>
      <vt:lpstr>G2C03  What does it mean when a CW operator   sends "KN" at the end of a transmission?</vt:lpstr>
      <vt:lpstr>G2C08  What prosign is sent to indicate the end   of a formal message when using CW ? </vt:lpstr>
      <vt:lpstr>G4A10  What is the purpose of an electronic keyer? </vt:lpstr>
      <vt:lpstr>G2C01  Which of the following describes    full break-in CW Operation (QSK)?</vt:lpstr>
      <vt:lpstr>G1B03   Which of the following is a purpose of a    beacon station as identified in the FCC Rules? </vt:lpstr>
      <vt:lpstr>G1E10   Why should an amateur operator normally avoid transmitting on 14.100, 18.110, 21.150, 24.930 and 28.200 MHz?</vt:lpstr>
      <vt:lpstr>G1B10     What is the power limit for beacon stations?</vt:lpstr>
      <vt:lpstr>G1B02   With which of the following conditions    must beacon stations comply?</vt:lpstr>
      <vt:lpstr>G1B09   On what HF frequencies are automatically controlled beacons permitted?</vt:lpstr>
      <vt:lpstr>G4A02 What is one advantage of selecting the  opposite or    “reverse” sideband when receiving CW signals on a    typical HF transceiver.   </vt:lpstr>
      <vt:lpstr>G8B09 Why is it good to match receiver bandwidth to   the bandwidth of the operating mode?</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 Van Wyk</dc:creator>
  <cp:lastModifiedBy>Marvin Turner</cp:lastModifiedBy>
  <cp:revision>106</cp:revision>
  <dcterms:created xsi:type="dcterms:W3CDTF">2020-04-15T07:22:14Z</dcterms:created>
  <dcterms:modified xsi:type="dcterms:W3CDTF">2024-08-16T16:49:25Z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D42828A9-C22B-4EFA-8142-F6BB96C99A82</vt:lpwstr>
  </property>
  <property fmtid="{D5CDD505-2E9C-101B-9397-08002B2CF9AE}" pid="3" name="ArticulatePath">
    <vt:lpwstr>August 2020 ARRL Template</vt:lpwstr>
  </property>
  <property fmtid="{D5CDD505-2E9C-101B-9397-08002B2CF9AE}" pid="4" name="ContentTypeId">
    <vt:lpwstr>0x010100216F5C8E26997E48BCF097F87A3D1CF5</vt:lpwstr>
  </property>
</Properties>
</file>